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1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notesMasterIdLst>
    <p:notesMasterId r:id="rId31"/>
  </p:notesMasterIdLst>
  <p:handoutMasterIdLst>
    <p:handoutMasterId r:id="rId32"/>
  </p:handoutMasterIdLst>
  <p:sldIdLst>
    <p:sldId id="844" r:id="rId2"/>
    <p:sldId id="832" r:id="rId3"/>
    <p:sldId id="846" r:id="rId4"/>
    <p:sldId id="834" r:id="rId5"/>
    <p:sldId id="847" r:id="rId6"/>
    <p:sldId id="848" r:id="rId7"/>
    <p:sldId id="849" r:id="rId8"/>
    <p:sldId id="850" r:id="rId9"/>
    <p:sldId id="851" r:id="rId10"/>
    <p:sldId id="835" r:id="rId11"/>
    <p:sldId id="845" r:id="rId12"/>
    <p:sldId id="769" r:id="rId13"/>
    <p:sldId id="838" r:id="rId14"/>
    <p:sldId id="839" r:id="rId15"/>
    <p:sldId id="840" r:id="rId16"/>
    <p:sldId id="778" r:id="rId17"/>
    <p:sldId id="779" r:id="rId18"/>
    <p:sldId id="780" r:id="rId19"/>
    <p:sldId id="781" r:id="rId20"/>
    <p:sldId id="783" r:id="rId21"/>
    <p:sldId id="785" r:id="rId22"/>
    <p:sldId id="786" r:id="rId23"/>
    <p:sldId id="727" r:id="rId24"/>
    <p:sldId id="787" r:id="rId25"/>
    <p:sldId id="790" r:id="rId26"/>
    <p:sldId id="796" r:id="rId27"/>
    <p:sldId id="791" r:id="rId28"/>
    <p:sldId id="735" r:id="rId29"/>
    <p:sldId id="739" r:id="rId3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25" autoAdjust="0"/>
    <p:restoredTop sz="80848" autoAdjust="0"/>
  </p:normalViewPr>
  <p:slideViewPr>
    <p:cSldViewPr snapToGrid="0">
      <p:cViewPr varScale="1">
        <p:scale>
          <a:sx n="63" d="100"/>
          <a:sy n="63" d="100"/>
        </p:scale>
        <p:origin x="2482" y="5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-324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13" Type="http://schemas.openxmlformats.org/officeDocument/2006/relationships/image" Target="../media/image38.wmf"/><Relationship Id="rId3" Type="http://schemas.openxmlformats.org/officeDocument/2006/relationships/image" Target="../media/image28.wmf"/><Relationship Id="rId7" Type="http://schemas.openxmlformats.org/officeDocument/2006/relationships/image" Target="../media/image32.wmf"/><Relationship Id="rId12" Type="http://schemas.openxmlformats.org/officeDocument/2006/relationships/image" Target="../media/image37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Relationship Id="rId6" Type="http://schemas.openxmlformats.org/officeDocument/2006/relationships/image" Target="../media/image31.wmf"/><Relationship Id="rId11" Type="http://schemas.openxmlformats.org/officeDocument/2006/relationships/image" Target="../media/image36.wmf"/><Relationship Id="rId5" Type="http://schemas.openxmlformats.org/officeDocument/2006/relationships/image" Target="../media/image30.wmf"/><Relationship Id="rId10" Type="http://schemas.openxmlformats.org/officeDocument/2006/relationships/image" Target="../media/image35.wmf"/><Relationship Id="rId4" Type="http://schemas.openxmlformats.org/officeDocument/2006/relationships/image" Target="../media/image29.wmf"/><Relationship Id="rId9" Type="http://schemas.openxmlformats.org/officeDocument/2006/relationships/image" Target="../media/image3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DC8869-E538-4A6A-AE48-4A11DEEF98B0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79EBC-0DC3-4C60-8806-5F179861AE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5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CB6A4A-702A-463B-BAA2-A5F347748923}" type="datetimeFigureOut">
              <a:rPr lang="zh-CN" altLang="en-US" smtClean="0"/>
              <a:t>2020/9/21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99FBE3-14BC-4DD6-93F8-FFF72D1AFD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5928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Nuremberg" TargetMode="External"/><Relationship Id="rId7" Type="http://schemas.openxmlformats.org/officeDocument/2006/relationships/hyperlink" Target="http://en.wikipedia.org/wiki/Gerard_Salton_Award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SIGIR" TargetMode="External"/><Relationship Id="rId5" Type="http://schemas.openxmlformats.org/officeDocument/2006/relationships/hyperlink" Target="http://en.wikipedia.org/wiki/American_Society_for_Information_Science" TargetMode="External"/><Relationship Id="rId4" Type="http://schemas.openxmlformats.org/officeDocument/2006/relationships/hyperlink" Target="http://en.wikipedia.org/wiki/Association_for_Computing_Machinery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ACB64-EB29-4F29-8B46-BDB0BFBD9008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6284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34BE2C-1E57-4F7F-B46C-079028824268}" type="slidenum">
              <a:rPr lang="en-US" altLang="zh-CN"/>
              <a:pPr/>
              <a:t>24</a:t>
            </a:fld>
            <a:endParaRPr lang="en-US" altLang="zh-CN"/>
          </a:p>
        </p:txBody>
      </p:sp>
      <p:sp>
        <p:nvSpPr>
          <p:cNvPr id="992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99072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200" b="0" i="1" smtClean="0">
                          <a:latin typeface="Cambria Math"/>
                        </a:rPr>
                        <m:t>𝐿</m:t>
                      </m:r>
                      <m:r>
                        <a:rPr lang="en-US" altLang="zh-CN" sz="12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2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12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US" altLang="zh-CN" sz="1200" b="0" i="1" smtClean="0">
                              <a:latin typeface="Cambria Math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altLang="zh-CN" sz="1200" i="1" smtClean="0">
                              <a:latin typeface="Cambria Math"/>
                              <a:ea typeface="Cambria Math"/>
                            </a:rPr>
                            <m:t>𝑃</m:t>
                          </m:r>
                          <m:sSup>
                            <m:sSupPr>
                              <m:ctrlPr>
                                <a:rPr lang="en-US" altLang="zh-CN" sz="1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i="1">
                                          <a:latin typeface="Cambria Math"/>
                                          <a:ea typeface="Cambria Math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1200" b="0" i="1" smtClean="0">
                                          <a:latin typeface="Cambria Math"/>
                                          <a:ea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1200" i="1">
                                      <a:latin typeface="Cambria Math"/>
                                      <a:ea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i="1">
                                          <a:latin typeface="Cambria Math"/>
                                          <a:ea typeface="Cambria Math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sz="1200" b="0" i="1" smtClean="0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1200" b="0" i="1" smtClean="0">
                                  <a:latin typeface="Cambria Math"/>
                                </a:rPr>
                                <m:t>𝑛</m:t>
                              </m:r>
                              <m:d>
                                <m:dPr>
                                  <m:ctrlP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i="1">
                                          <a:latin typeface="Cambria Math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1200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1200" b="0" i="1" smtClean="0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0" i="1" smtClean="0">
                                          <a:latin typeface="Cambria Math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sz="1200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GB" altLang="zh-CN" sz="1200" dirty="0" smtClean="0">
                  <a:latin typeface="Helvetica" pitchFamily="34" charset="0"/>
                </a:endParaRPr>
              </a:p>
              <a:p>
                <a:endParaRPr lang="en-GB" altLang="zh-CN" sz="1200" dirty="0" smtClean="0">
                  <a:latin typeface="Helvetica" pitchFamily="34" charset="0"/>
                </a:endParaRPr>
              </a:p>
              <a:p>
                <a:r>
                  <a:rPr lang="en-GB" altLang="zh-CN" sz="1200" dirty="0" smtClean="0">
                    <a:latin typeface="Helvetica" pitchFamily="34" charset="0"/>
                  </a:rPr>
                  <a:t>Which is to be maximised w.r.t. parameters </a:t>
                </a:r>
                <a14:m>
                  <m:oMath xmlns:m="http://schemas.openxmlformats.org/officeDocument/2006/math">
                    <m:r>
                      <a:rPr lang="en-US" altLang="zh-CN" sz="1200" i="1">
                        <a:latin typeface="Cambria Math"/>
                        <a:ea typeface="Cambria Math"/>
                      </a:rPr>
                      <m:t>𝑃</m:t>
                    </m:r>
                    <m:d>
                      <m:dPr>
                        <m:ctrlPr>
                          <a:rPr lang="en-US" altLang="zh-CN" sz="12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sz="1200" i="1">
                            <a:latin typeface="Cambria Math"/>
                            <a:ea typeface="Cambria Math"/>
                          </a:rPr>
                          <m:t>𝑤</m:t>
                        </m:r>
                      </m:e>
                      <m:e>
                        <m:r>
                          <a:rPr lang="en-US" altLang="zh-CN" sz="1200" i="1">
                            <a:latin typeface="Cambria Math"/>
                            <a:ea typeface="Cambria Math"/>
                          </a:rPr>
                          <m:t>𝑧</m:t>
                        </m:r>
                      </m:e>
                    </m:d>
                  </m:oMath>
                </a14:m>
                <a:r>
                  <a:rPr lang="en-GB" altLang="zh-CN" sz="1200" dirty="0" smtClean="0">
                    <a:latin typeface="Helvetica" pitchFamily="34" charset="0"/>
                  </a:rPr>
                  <a:t> and also </a:t>
                </a:r>
                <a14:m>
                  <m:oMath xmlns:m="http://schemas.openxmlformats.org/officeDocument/2006/math">
                    <m:r>
                      <a:rPr lang="en-US" altLang="zh-CN" sz="1200" i="1">
                        <a:latin typeface="Cambria Math"/>
                        <a:ea typeface="Cambria Math"/>
                      </a:rPr>
                      <m:t>𝑃</m:t>
                    </m:r>
                    <m:d>
                      <m:dPr>
                        <m:ctrlPr>
                          <a:rPr lang="en-US" altLang="zh-CN" sz="12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sz="1200" i="1">
                            <a:latin typeface="Cambria Math"/>
                            <a:ea typeface="Cambria Math"/>
                          </a:rPr>
                          <m:t>𝑑</m:t>
                        </m:r>
                      </m:e>
                      <m:e>
                        <m:r>
                          <a:rPr lang="en-US" altLang="zh-CN" sz="1200" i="1">
                            <a:latin typeface="Cambria Math"/>
                            <a:ea typeface="Cambria Math"/>
                          </a:rPr>
                          <m:t>𝑧</m:t>
                        </m:r>
                      </m:e>
                    </m:d>
                  </m:oMath>
                </a14:m>
                <a:r>
                  <a:rPr lang="en-GB" altLang="zh-CN" sz="1200" dirty="0" smtClean="0">
                    <a:latin typeface="Helvetica" pitchFamily="34" charset="0"/>
                  </a:rPr>
                  <a:t>, subject to the constraints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altLang="zh-CN" sz="11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100">
                            <a:latin typeface="Cambria Math"/>
                          </a:rPr>
                          <m:t>𝑗</m:t>
                        </m:r>
                        <m:r>
                          <a:rPr lang="en-US" altLang="zh-CN" sz="110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zh-CN" sz="1100">
                            <a:latin typeface="Cambria Math"/>
                          </a:rPr>
                          <m:t>𝑁</m:t>
                        </m:r>
                      </m:sup>
                      <m:e>
                        <m:r>
                          <a:rPr lang="en-US" altLang="zh-CN" sz="1100"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1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1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100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1100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sz="1100">
                                <a:latin typeface="Cambria Math"/>
                              </a:rPr>
                              <m:t>𝑧</m:t>
                            </m:r>
                          </m:e>
                        </m:d>
                        <m:r>
                          <a:rPr lang="en-US" altLang="zh-CN" sz="1100">
                            <a:latin typeface="Cambria Math"/>
                          </a:rPr>
                          <m:t>=1</m:t>
                        </m:r>
                      </m:e>
                    </m:nary>
                  </m:oMath>
                </a14:m>
                <a:r>
                  <a:rPr lang="en-GB" altLang="zh-CN" sz="1100" dirty="0" smtClean="0">
                    <a:latin typeface="Helvetica" pitchFamily="34" charset="0"/>
                  </a:rPr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altLang="zh-CN" sz="11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altLang="zh-CN" sz="1100" b="0" i="0" smtClean="0">
                            <a:latin typeface="Cambria Math"/>
                          </a:rPr>
                          <m:t>k</m:t>
                        </m:r>
                        <m:r>
                          <a:rPr lang="en-US" altLang="zh-CN" sz="110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1100" b="0" i="0" smtClean="0">
                            <a:latin typeface="Cambria Math"/>
                          </a:rPr>
                          <m:t>K</m:t>
                        </m:r>
                      </m:sup>
                      <m:e>
                        <m:r>
                          <a:rPr lang="en-US" altLang="zh-CN" sz="1100"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1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1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100" b="0" i="0" smtClean="0">
                                    <a:latin typeface="Cambria Math"/>
                                  </a:rPr>
                                  <m:t>z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1100" b="0" i="0" smtClean="0">
                                    <a:latin typeface="Cambria Math"/>
                                  </a:rPr>
                                  <m:t>k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zh-CN" sz="1100" b="0" i="0" smtClean="0">
                                <a:latin typeface="Cambria Math"/>
                              </a:rPr>
                              <m:t>d</m:t>
                            </m:r>
                          </m:e>
                        </m:d>
                        <m:r>
                          <a:rPr lang="en-US" altLang="zh-CN" sz="1100">
                            <a:latin typeface="Cambria Math"/>
                          </a:rPr>
                          <m:t>=1</m:t>
                        </m:r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en-US" altLang="zh-CN" sz="1200" b="0" i="0" smtClean="0">
                    <a:latin typeface="Cambria Math"/>
                  </a:rPr>
                  <a:t>𝐿=∏8_(𝑖.𝑗)▒〖</a:t>
                </a:r>
                <a:r>
                  <a:rPr lang="en-US" altLang="zh-CN" sz="1200" i="0" smtClean="0">
                    <a:latin typeface="Cambria Math"/>
                    <a:ea typeface="Cambria Math"/>
                  </a:rPr>
                  <a:t>𝑃</a:t>
                </a:r>
                <a:r>
                  <a:rPr lang="en-US" altLang="zh-CN" sz="1200" i="0">
                    <a:latin typeface="Cambria Math"/>
                    <a:ea typeface="Cambria Math"/>
                  </a:rPr>
                  <a:t>(</a:t>
                </a:r>
                <a:r>
                  <a:rPr lang="en-US" altLang="zh-CN" sz="1200" i="0">
                    <a:latin typeface="Cambria Math"/>
                    <a:ea typeface="Cambria Math"/>
                  </a:rPr>
                  <a:t>𝑤</a:t>
                </a:r>
                <a:r>
                  <a:rPr lang="en-US" altLang="zh-CN" sz="1200" b="0" i="0" smtClean="0">
                    <a:latin typeface="Cambria Math"/>
                    <a:ea typeface="Cambria Math"/>
                  </a:rPr>
                  <a:t>_𝑗</a:t>
                </a:r>
                <a:r>
                  <a:rPr lang="en-US" altLang="zh-CN" sz="1200" i="0">
                    <a:latin typeface="Cambria Math"/>
                    <a:ea typeface="Cambria Math"/>
                  </a:rPr>
                  <a:t>,𝑑</a:t>
                </a:r>
                <a:r>
                  <a:rPr lang="en-US" altLang="zh-CN" sz="1200" b="0" i="0" smtClean="0">
                    <a:latin typeface="Cambria Math"/>
                    <a:ea typeface="Cambria Math"/>
                  </a:rPr>
                  <a:t>_𝑖</a:t>
                </a:r>
                <a:r>
                  <a:rPr lang="en-US" altLang="zh-CN" sz="1200" b="0" i="0">
                    <a:latin typeface="Cambria Math"/>
                    <a:ea typeface="Cambria Math"/>
                  </a:rPr>
                  <a:t> )</a:t>
                </a:r>
                <a:r>
                  <a:rPr lang="en-US" altLang="zh-CN" sz="1200" b="0" i="0" smtClean="0">
                    <a:latin typeface="Cambria Math"/>
                    <a:ea typeface="Cambria Math"/>
                  </a:rPr>
                  <a:t>^</a:t>
                </a:r>
                <a:r>
                  <a:rPr lang="en-US" altLang="zh-CN" sz="1200" b="0" i="0" smtClean="0">
                    <a:latin typeface="Cambria Math"/>
                  </a:rPr>
                  <a:t>𝑛(</a:t>
                </a:r>
                <a:r>
                  <a:rPr lang="en-US" altLang="zh-CN" sz="1200" i="0">
                    <a:latin typeface="Cambria Math"/>
                  </a:rPr>
                  <a:t>𝑤</a:t>
                </a:r>
                <a:r>
                  <a:rPr lang="en-US" altLang="zh-CN" sz="1200" b="0" i="0" smtClean="0">
                    <a:latin typeface="Cambria Math"/>
                  </a:rPr>
                  <a:t>_𝑗,𝑑_𝑖 )</a:t>
                </a:r>
                <a:r>
                  <a:rPr lang="en-US" altLang="zh-CN" sz="1200" b="0" i="0" smtClean="0">
                    <a:latin typeface="Cambria Math"/>
                    <a:ea typeface="Cambria Math"/>
                  </a:rPr>
                  <a:t>  〗</a:t>
                </a:r>
                <a:endParaRPr lang="en-GB" altLang="zh-CN" sz="1200" dirty="0" smtClean="0">
                  <a:latin typeface="Helvetica" pitchFamily="34" charset="0"/>
                </a:endParaRPr>
              </a:p>
              <a:p>
                <a:endParaRPr lang="en-GB" altLang="zh-CN" sz="1200" dirty="0" smtClean="0">
                  <a:latin typeface="Helvetica" pitchFamily="34" charset="0"/>
                </a:endParaRPr>
              </a:p>
              <a:p>
                <a:r>
                  <a:rPr lang="en-GB" altLang="zh-CN" sz="1200" dirty="0" smtClean="0">
                    <a:latin typeface="Helvetica" pitchFamily="34" charset="0"/>
                  </a:rPr>
                  <a:t>Which is to be maximised w.r.t. parameters </a:t>
                </a:r>
                <a:r>
                  <a:rPr lang="en-US" altLang="zh-CN" sz="1200" i="0">
                    <a:latin typeface="Cambria Math"/>
                    <a:ea typeface="Cambria Math"/>
                  </a:rPr>
                  <a:t>𝑃(𝑤│𝑧)</a:t>
                </a:r>
                <a:r>
                  <a:rPr lang="en-GB" altLang="zh-CN" sz="1200" dirty="0" smtClean="0">
                    <a:latin typeface="Helvetica" pitchFamily="34" charset="0"/>
                  </a:rPr>
                  <a:t> and also </a:t>
                </a:r>
                <a:r>
                  <a:rPr lang="en-US" altLang="zh-CN" sz="1200" i="0">
                    <a:latin typeface="Cambria Math"/>
                    <a:ea typeface="Cambria Math"/>
                  </a:rPr>
                  <a:t>𝑃(𝑑│𝑧)</a:t>
                </a:r>
                <a:r>
                  <a:rPr lang="en-GB" altLang="zh-CN" sz="1200" dirty="0" smtClean="0">
                    <a:latin typeface="Helvetica" pitchFamily="34" charset="0"/>
                  </a:rPr>
                  <a:t>, subject to the constraints that </a:t>
                </a:r>
                <a:r>
                  <a:rPr lang="en-GB" altLang="zh-CN" sz="1100" i="0">
                    <a:latin typeface="Cambria Math"/>
                  </a:rPr>
                  <a:t>∑</a:t>
                </a:r>
                <a:r>
                  <a:rPr lang="en-US" altLang="zh-CN" sz="1100" i="0">
                    <a:latin typeface="Cambria Math"/>
                  </a:rPr>
                  <a:t>_</a:t>
                </a:r>
                <a:r>
                  <a:rPr lang="en-GB" altLang="zh-CN" sz="1100" i="0">
                    <a:latin typeface="Cambria Math"/>
                  </a:rPr>
                  <a:t>(</a:t>
                </a:r>
                <a:r>
                  <a:rPr lang="en-US" altLang="zh-CN" sz="1100" i="0">
                    <a:latin typeface="Cambria Math"/>
                  </a:rPr>
                  <a:t>𝑗=1</a:t>
                </a:r>
                <a:r>
                  <a:rPr lang="en-GB" altLang="zh-CN" sz="1100" i="0">
                    <a:latin typeface="Cambria Math"/>
                  </a:rPr>
                  <a:t>)</a:t>
                </a:r>
                <a:r>
                  <a:rPr lang="en-US" altLang="zh-CN" sz="1100" i="0">
                    <a:latin typeface="Cambria Math"/>
                  </a:rPr>
                  <a:t>^𝑁▒〖𝑃(𝑤_𝑗│𝑧)=1〗</a:t>
                </a:r>
                <a:r>
                  <a:rPr lang="en-GB" altLang="zh-CN" sz="1100" dirty="0" smtClean="0">
                    <a:latin typeface="Helvetica" pitchFamily="34" charset="0"/>
                  </a:rPr>
                  <a:t> and </a:t>
                </a:r>
                <a:r>
                  <a:rPr lang="en-GB" altLang="zh-CN" sz="1100" i="0">
                    <a:latin typeface="Cambria Math"/>
                  </a:rPr>
                  <a:t>∑</a:t>
                </a:r>
                <a:r>
                  <a:rPr lang="en-US" altLang="zh-CN" sz="1100" i="0">
                    <a:latin typeface="Cambria Math"/>
                  </a:rPr>
                  <a:t>_</a:t>
                </a:r>
                <a:r>
                  <a:rPr lang="en-GB" altLang="zh-CN" sz="1100" i="0">
                    <a:latin typeface="Cambria Math"/>
                  </a:rPr>
                  <a:t>(</a:t>
                </a:r>
                <a:r>
                  <a:rPr lang="en-US" altLang="zh-CN" sz="1100" b="0" i="0" smtClean="0">
                    <a:latin typeface="Cambria Math"/>
                  </a:rPr>
                  <a:t>k</a:t>
                </a:r>
                <a:r>
                  <a:rPr lang="en-US" altLang="zh-CN" sz="1100" i="0">
                    <a:latin typeface="Cambria Math"/>
                  </a:rPr>
                  <a:t>=1</a:t>
                </a:r>
                <a:r>
                  <a:rPr lang="en-GB" altLang="zh-CN" sz="1100" i="0">
                    <a:latin typeface="Cambria Math"/>
                  </a:rPr>
                  <a:t>)</a:t>
                </a:r>
                <a:r>
                  <a:rPr lang="en-US" altLang="zh-CN" sz="1100" b="0" i="0" smtClean="0">
                    <a:latin typeface="Cambria Math"/>
                  </a:rPr>
                  <a:t>^K</a:t>
                </a:r>
                <a:r>
                  <a:rPr lang="en-US" altLang="zh-CN" sz="1100" b="0" i="0">
                    <a:latin typeface="Cambria Math"/>
                  </a:rPr>
                  <a:t>▒</a:t>
                </a:r>
                <a:r>
                  <a:rPr lang="en-US" altLang="zh-CN" sz="1100" b="0" i="0" smtClean="0">
                    <a:latin typeface="Cambria Math"/>
                  </a:rPr>
                  <a:t>〖</a:t>
                </a:r>
                <a:r>
                  <a:rPr lang="en-US" altLang="zh-CN" sz="1100" i="0">
                    <a:latin typeface="Cambria Math"/>
                  </a:rPr>
                  <a:t>𝑃(</a:t>
                </a:r>
                <a:r>
                  <a:rPr lang="en-US" altLang="zh-CN" sz="1100" b="0" i="0" smtClean="0">
                    <a:latin typeface="Cambria Math"/>
                  </a:rPr>
                  <a:t>z</a:t>
                </a:r>
                <a:r>
                  <a:rPr lang="en-US" altLang="zh-CN" sz="1100" b="0" i="0">
                    <a:latin typeface="Cambria Math"/>
                  </a:rPr>
                  <a:t>_</a:t>
                </a:r>
                <a:r>
                  <a:rPr lang="en-US" altLang="zh-CN" sz="1100" b="0" i="0" smtClean="0">
                    <a:latin typeface="Cambria Math"/>
                  </a:rPr>
                  <a:t>k│d)</a:t>
                </a:r>
                <a:r>
                  <a:rPr lang="en-US" altLang="zh-CN" sz="1100" i="0">
                    <a:latin typeface="Cambria Math"/>
                  </a:rPr>
                  <a:t>=1</a:t>
                </a:r>
                <a:r>
                  <a:rPr lang="en-US" altLang="zh-CN" sz="1100" b="0" i="0" smtClean="0">
                    <a:latin typeface="Cambria Math"/>
                  </a:rPr>
                  <a:t>〗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9FBE3-14BC-4DD6-93F8-FFF72D1AFD5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6392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94938-4B6E-4DD1-A4EF-00F61C3BC52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289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document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collection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words,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sequence,</a:t>
            </a:r>
            <a:r>
              <a:rPr lang="zh-CN" altLang="en-US" dirty="0"/>
              <a:t> </a:t>
            </a:r>
            <a:r>
              <a:rPr lang="en-US" altLang="zh-CN" dirty="0"/>
              <a:t>because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BOW</a:t>
            </a:r>
            <a:r>
              <a:rPr lang="zh-CN" altLang="en-US" dirty="0"/>
              <a:t> </a:t>
            </a:r>
            <a:r>
              <a:rPr lang="en-US" altLang="zh-CN" dirty="0"/>
              <a:t>assumption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9FBE3-14BC-4DD6-93F8-FFF72D1AFD5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202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9FBE3-14BC-4DD6-93F8-FFF72D1AFD5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119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word_j</a:t>
            </a:r>
            <a:r>
              <a:rPr lang="zh-CN" altLang="en-US" dirty="0"/>
              <a:t> </a:t>
            </a:r>
            <a:r>
              <a:rPr lang="en-US" altLang="zh-CN" dirty="0"/>
              <a:t>represents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j_th</a:t>
            </a:r>
            <a:r>
              <a:rPr lang="zh-CN" altLang="en-US" dirty="0"/>
              <a:t> </a:t>
            </a:r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document</a:t>
            </a:r>
          </a:p>
          <a:p>
            <a:r>
              <a:rPr lang="en-US" altLang="zh-CN" dirty="0"/>
              <a:t>‘w’</a:t>
            </a:r>
            <a:r>
              <a:rPr lang="zh-CN" altLang="en-US" dirty="0"/>
              <a:t> </a:t>
            </a:r>
            <a:r>
              <a:rPr lang="en-US" altLang="zh-CN" dirty="0"/>
              <a:t>represents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vocabulary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9FBE3-14BC-4DD6-93F8-FFF72D1AFD5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505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smtClean="0"/>
              <a:t>Gerard Salton</a:t>
            </a:r>
            <a:r>
              <a:rPr lang="en-US" altLang="zh-CN" dirty="0" smtClean="0"/>
              <a:t> (8 March 1927 in </a:t>
            </a:r>
            <a:r>
              <a:rPr lang="en-US" altLang="zh-CN" dirty="0" smtClean="0">
                <a:hlinkClick r:id="rId3" tooltip="Nuremberg"/>
              </a:rPr>
              <a:t>Nuremberg</a:t>
            </a:r>
            <a:r>
              <a:rPr lang="en-US" altLang="zh-CN" dirty="0" smtClean="0"/>
              <a:t> - 28 August 1995) 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Salton was an </a:t>
            </a:r>
            <a:r>
              <a:rPr lang="en-US" altLang="zh-CN" dirty="0" smtClean="0">
                <a:hlinkClick r:id="rId4" tooltip="Association for Computing Machinery"/>
              </a:rPr>
              <a:t>ACM</a:t>
            </a:r>
            <a:r>
              <a:rPr lang="en-US" altLang="zh-CN" dirty="0" smtClean="0"/>
              <a:t> Fellow (elected 1995), received an Award of Merit from the </a:t>
            </a:r>
            <a:r>
              <a:rPr lang="en-US" altLang="zh-CN" dirty="0" smtClean="0">
                <a:hlinkClick r:id="rId5" tooltip="American Society for Information Science"/>
              </a:rPr>
              <a:t>American Society for Information Science</a:t>
            </a:r>
            <a:r>
              <a:rPr lang="en-US" altLang="zh-CN" dirty="0" smtClean="0"/>
              <a:t> (1989), and was the first recipient of the </a:t>
            </a:r>
            <a:r>
              <a:rPr lang="en-US" altLang="zh-CN" dirty="0" smtClean="0">
                <a:hlinkClick r:id="rId6" tooltip="SIGIR"/>
              </a:rPr>
              <a:t>SIGIR</a:t>
            </a:r>
            <a:r>
              <a:rPr lang="en-US" altLang="zh-CN" dirty="0" smtClean="0"/>
              <a:t> Award for outstanding contributions to study of information retrieval (1983) -- now called the </a:t>
            </a:r>
            <a:r>
              <a:rPr lang="en-US" altLang="zh-CN" dirty="0" smtClean="0">
                <a:hlinkClick r:id="rId7" tooltip="Gerard Salton Award"/>
              </a:rPr>
              <a:t>Gerard Salton Award</a:t>
            </a:r>
            <a:r>
              <a:rPr lang="en-US" altLang="zh-CN" dirty="0" smtClean="0"/>
              <a:t>.</a:t>
            </a:r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9FBE3-14BC-4DD6-93F8-FFF72D1AFD5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425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10B340-2D2B-4868-88EE-29D246C4988A}" type="slidenum">
              <a:rPr lang="en-US" altLang="zh-CN"/>
              <a:pPr/>
              <a:t>14</a:t>
            </a:fld>
            <a:endParaRPr lang="en-US" altLang="zh-CN"/>
          </a:p>
        </p:txBody>
      </p:sp>
      <p:sp>
        <p:nvSpPr>
          <p:cNvPr id="948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48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111" y="4343093"/>
            <a:ext cx="5027779" cy="4115721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0934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DD8685-E78C-4983-9F92-7E6DFBD73C62}" type="slidenum">
              <a:rPr lang="en-US" altLang="zh-CN"/>
              <a:pPr/>
              <a:t>20</a:t>
            </a:fld>
            <a:endParaRPr lang="en-US" altLang="zh-CN"/>
          </a:p>
        </p:txBody>
      </p:sp>
      <p:sp>
        <p:nvSpPr>
          <p:cNvPr id="986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6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47594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4E3CDE-6F31-4A22-9B67-088ED0310EA9}" type="slidenum">
              <a:rPr lang="en-US" altLang="zh-CN"/>
              <a:pPr/>
              <a:t>22</a:t>
            </a:fld>
            <a:endParaRPr lang="en-US" altLang="zh-CN"/>
          </a:p>
        </p:txBody>
      </p:sp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7388"/>
            <a:ext cx="4572000" cy="3429000"/>
          </a:xfrm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3213"/>
          </a:xfrm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34287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0" y="0"/>
            <a:ext cx="3962400" cy="6858000"/>
          </a:xfrm>
          <a:prstGeom prst="rect">
            <a:avLst/>
          </a:prstGeom>
          <a:solidFill>
            <a:schemeClr val="accent4">
              <a:lumMod val="90000"/>
              <a:lumOff val="1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de-DE" sz="2400" b="0" i="0">
              <a:latin typeface="Times New Roman" pitchFamily="18" charset="0"/>
            </a:endParaRPr>
          </a:p>
        </p:txBody>
      </p:sp>
      <p:sp>
        <p:nvSpPr>
          <p:cNvPr id="19459" name="AutoShape 3"/>
          <p:cNvSpPr>
            <a:spLocks noChangeArrowheads="1"/>
          </p:cNvSpPr>
          <p:nvPr/>
        </p:nvSpPr>
        <p:spPr bwMode="auto">
          <a:xfrm>
            <a:off x="76200" y="304800"/>
            <a:ext cx="5410200" cy="1981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z="2400" b="0" i="0">
              <a:latin typeface="Times New Roman" pitchFamily="18" charset="0"/>
            </a:endParaRPr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191000" y="4038600"/>
            <a:ext cx="4368800" cy="1910680"/>
          </a:xfrm>
        </p:spPr>
        <p:txBody>
          <a:bodyPr anchor="b"/>
          <a:lstStyle>
            <a:lvl1pPr marL="0" indent="0">
              <a:buFont typeface="Wingdings" pitchFamily="2" charset="2"/>
              <a:buNone/>
              <a:defRPr sz="2000"/>
            </a:lvl1pPr>
          </a:lstStyle>
          <a:p>
            <a:r>
              <a:rPr lang="zh-CN" altLang="en-US" noProof="0" smtClean="0"/>
              <a:t>单击此处编辑母版副标题样式</a:t>
            </a:r>
            <a:endParaRPr lang="en-US" altLang="zh-CN" noProof="0" dirty="0" smtClean="0"/>
          </a:p>
        </p:txBody>
      </p:sp>
      <p:grpSp>
        <p:nvGrpSpPr>
          <p:cNvPr id="19461" name="Group 5"/>
          <p:cNvGrpSpPr>
            <a:grpSpLocks/>
          </p:cNvGrpSpPr>
          <p:nvPr/>
        </p:nvGrpSpPr>
        <p:grpSpPr bwMode="auto">
          <a:xfrm>
            <a:off x="3632200" y="3200400"/>
            <a:ext cx="5207000" cy="212725"/>
            <a:chOff x="2288" y="3080"/>
            <a:chExt cx="3072" cy="201"/>
          </a:xfrm>
          <a:solidFill>
            <a:schemeClr val="accent4">
              <a:lumMod val="90000"/>
              <a:lumOff val="10000"/>
            </a:schemeClr>
          </a:solidFill>
        </p:grpSpPr>
        <p:sp>
          <p:nvSpPr>
            <p:cNvPr id="19462" name="AutoShape 6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90000"/>
                <a:lumOff val="1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3" name="AutoShape 7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accent4">
                <a:lumMod val="90000"/>
                <a:lumOff val="1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4077072"/>
            <a:ext cx="936104" cy="936104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66800" y="990600"/>
            <a:ext cx="8172400" cy="609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5457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240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6501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91350" y="228600"/>
            <a:ext cx="2152650" cy="64912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6305550" cy="64912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024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610600" cy="609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685800" y="1143000"/>
            <a:ext cx="8229600" cy="5576888"/>
          </a:xfrm>
        </p:spPr>
        <p:txBody>
          <a:bodyPr/>
          <a:lstStyle/>
          <a:p>
            <a:r>
              <a:rPr lang="zh-CN" altLang="en-US" smtClean="0"/>
              <a:t>单击图标添加图表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22225" y="6465888"/>
            <a:ext cx="587375" cy="366712"/>
          </a:xfrm>
        </p:spPr>
        <p:txBody>
          <a:bodyPr/>
          <a:lstStyle>
            <a:lvl1pPr>
              <a:defRPr/>
            </a:lvl1pPr>
          </a:lstStyle>
          <a:p>
            <a:fld id="{E4D40E37-22B8-4D64-AA83-4CB87D74A4B8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9009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0" y="0"/>
            <a:ext cx="3962400" cy="6858000"/>
          </a:xfrm>
          <a:prstGeom prst="rect">
            <a:avLst/>
          </a:prstGeom>
          <a:solidFill>
            <a:schemeClr val="accent4">
              <a:lumMod val="90000"/>
              <a:lumOff val="1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de-DE" sz="2400" b="0" i="0">
              <a:latin typeface="Times New Roman" pitchFamily="18" charset="0"/>
            </a:endParaRPr>
          </a:p>
        </p:txBody>
      </p:sp>
      <p:sp>
        <p:nvSpPr>
          <p:cNvPr id="19459" name="AutoShape 3"/>
          <p:cNvSpPr>
            <a:spLocks noChangeArrowheads="1"/>
          </p:cNvSpPr>
          <p:nvPr/>
        </p:nvSpPr>
        <p:spPr bwMode="auto">
          <a:xfrm>
            <a:off x="76200" y="304800"/>
            <a:ext cx="5410200" cy="1981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z="2400" b="0" i="0">
              <a:latin typeface="Times New Roman" pitchFamily="18" charset="0"/>
            </a:endParaRPr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191000" y="4038600"/>
            <a:ext cx="4368800" cy="1797050"/>
          </a:xfrm>
        </p:spPr>
        <p:txBody>
          <a:bodyPr anchor="b"/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  <a:endParaRPr lang="en-US" altLang="zh-CN" noProof="0" smtClean="0"/>
          </a:p>
        </p:txBody>
      </p:sp>
      <p:grpSp>
        <p:nvGrpSpPr>
          <p:cNvPr id="19461" name="Group 5"/>
          <p:cNvGrpSpPr>
            <a:grpSpLocks/>
          </p:cNvGrpSpPr>
          <p:nvPr/>
        </p:nvGrpSpPr>
        <p:grpSpPr bwMode="auto">
          <a:xfrm>
            <a:off x="3632200" y="3200400"/>
            <a:ext cx="5207000" cy="212725"/>
            <a:chOff x="2288" y="3080"/>
            <a:chExt cx="3072" cy="201"/>
          </a:xfrm>
        </p:grpSpPr>
        <p:sp>
          <p:nvSpPr>
            <p:cNvPr id="19462" name="AutoShape 6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90000"/>
                <a:lumOff val="1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3" name="AutoShape 7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accent4">
                <a:lumMod val="90000"/>
                <a:lumOff val="1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40E37-22B8-4D64-AA83-4CB87D74A4B8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27584" y="908720"/>
            <a:ext cx="8172400" cy="609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9162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标题和图示或组织结构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610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304800" y="1447800"/>
            <a:ext cx="8610600" cy="5029200"/>
          </a:xfrm>
        </p:spPr>
        <p:txBody>
          <a:bodyPr/>
          <a:lstStyle/>
          <a:p>
            <a:pPr lvl="0"/>
            <a:r>
              <a:rPr lang="zh-CN" altLang="en-US" noProof="0" smtClean="0"/>
              <a:t>单击图标添加 </a:t>
            </a:r>
            <a:r>
              <a:rPr lang="en-US" altLang="zh-CN" noProof="0" smtClean="0"/>
              <a:t>SmartArt </a:t>
            </a:r>
            <a:r>
              <a:rPr lang="zh-CN" altLang="en-US" noProof="0" smtClean="0"/>
              <a:t>图形</a:t>
            </a:r>
            <a:endParaRPr lang="en-US" noProof="0" smtClean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553200"/>
            <a:ext cx="1905000" cy="30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ea typeface="宋体" charset="-122"/>
              </a:defRPr>
            </a:lvl1pPr>
          </a:lstStyle>
          <a:p>
            <a:endParaRPr lang="zh-CN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xfrm>
            <a:off x="2209800" y="6553200"/>
            <a:ext cx="4419600" cy="30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ea typeface="宋体" charset="-122"/>
              </a:defRPr>
            </a:lvl1pPr>
          </a:lstStyle>
          <a:p>
            <a:endParaRPr lang="zh-CN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D40E37-22B8-4D64-AA83-4CB87D74A4B8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53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8355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4D40E37-22B8-4D64-AA83-4CB87D74A4B8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32686" y="0"/>
            <a:ext cx="8611314" cy="6858000"/>
          </a:xfrm>
          <a:prstGeom prst="rect">
            <a:avLst/>
          </a:prstGeom>
          <a:solidFill>
            <a:schemeClr val="accent4">
              <a:lumMod val="90000"/>
              <a:lumOff val="10000"/>
              <a:alpha val="5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685800" y="1093862"/>
            <a:ext cx="8350696" cy="5204388"/>
          </a:xfr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2967700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498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143000"/>
            <a:ext cx="4038600" cy="55768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76800" y="1143000"/>
            <a:ext cx="4038600" cy="55768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357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116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479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360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199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gi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0" y="692696"/>
            <a:ext cx="533400" cy="6165304"/>
          </a:xfrm>
          <a:prstGeom prst="rect">
            <a:avLst/>
          </a:prstGeom>
          <a:solidFill>
            <a:schemeClr val="accent4">
              <a:lumMod val="90000"/>
              <a:lumOff val="1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792088" y="188640"/>
            <a:ext cx="8172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  <a:endParaRPr lang="de-DE" dirty="0" smtClean="0"/>
          </a:p>
        </p:txBody>
      </p:sp>
      <p:sp>
        <p:nvSpPr>
          <p:cNvPr id="18439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43000"/>
            <a:ext cx="8350696" cy="557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de-DE" dirty="0" smtClean="0"/>
          </a:p>
        </p:txBody>
      </p:sp>
      <p:sp>
        <p:nvSpPr>
          <p:cNvPr id="18442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2225" y="6465888"/>
            <a:ext cx="5873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  <a:spAutoFit/>
          </a:bodyPr>
          <a:lstStyle>
            <a:lvl1pPr algn="l">
              <a:defRPr kumimoji="0" sz="1800" i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fld id="{E4D40E37-22B8-4D64-AA83-4CB87D74A4B8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8448" name="Text Box 16"/>
          <p:cNvSpPr txBox="1">
            <a:spLocks noChangeArrowheads="1"/>
          </p:cNvSpPr>
          <p:nvPr/>
        </p:nvSpPr>
        <p:spPr bwMode="auto">
          <a:xfrm rot="16200000">
            <a:off x="-2441537" y="3413901"/>
            <a:ext cx="54006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altLang="zh-CN" sz="1000" dirty="0">
                <a:solidFill>
                  <a:schemeClr val="bg1"/>
                </a:solidFill>
                <a:ea typeface="宋体" pitchFamily="2" charset="-122"/>
              </a:rPr>
              <a:t>© </a:t>
            </a:r>
            <a:r>
              <a:rPr lang="en-US" altLang="zh-CN" sz="1000" dirty="0" smtClean="0">
                <a:solidFill>
                  <a:schemeClr val="bg1"/>
                </a:solidFill>
                <a:ea typeface="宋体" pitchFamily="2" charset="-122"/>
              </a:rPr>
              <a:t>Deng </a:t>
            </a:r>
            <a:r>
              <a:rPr lang="en-US" altLang="zh-CN" sz="1000" dirty="0" err="1" smtClean="0">
                <a:solidFill>
                  <a:schemeClr val="bg1"/>
                </a:solidFill>
                <a:ea typeface="宋体" pitchFamily="2" charset="-122"/>
              </a:rPr>
              <a:t>Cai</a:t>
            </a:r>
            <a:r>
              <a:rPr lang="en-US" altLang="zh-CN" sz="1000" dirty="0" smtClean="0">
                <a:solidFill>
                  <a:schemeClr val="bg1"/>
                </a:solidFill>
                <a:ea typeface="宋体" pitchFamily="2" charset="-122"/>
              </a:rPr>
              <a:t>, College of Computer Science, Zhejiang University </a:t>
            </a:r>
            <a:endParaRPr lang="en-US" altLang="zh-CN" sz="1000" dirty="0">
              <a:solidFill>
                <a:schemeClr val="bg1"/>
              </a:solidFill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2696" cy="6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4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3366"/>
          </a:solidFill>
          <a:latin typeface="+mj-lt"/>
          <a:ea typeface="+mj-ea"/>
          <a:cs typeface="+mj-cs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3366"/>
          </a:solidFill>
          <a:latin typeface="Trebuchet MS" pitchFamily="34" charset="0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3366"/>
          </a:solidFill>
          <a:latin typeface="Trebuchet MS" pitchFamily="34" charset="0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3366"/>
          </a:solidFill>
          <a:latin typeface="Trebuchet MS" pitchFamily="34" charset="0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3366"/>
          </a:solidFill>
          <a:latin typeface="Trebuchet MS" pitchFamily="34" charset="0"/>
        </a:defRPr>
      </a:lvl5pPr>
      <a:lvl6pPr marL="4572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3366"/>
          </a:solidFill>
          <a:latin typeface="Trebuchet MS" pitchFamily="34" charset="0"/>
        </a:defRPr>
      </a:lvl6pPr>
      <a:lvl7pPr marL="9144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3366"/>
          </a:solidFill>
          <a:latin typeface="Trebuchet MS" pitchFamily="34" charset="0"/>
        </a:defRPr>
      </a:lvl7pPr>
      <a:lvl8pPr marL="13716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3366"/>
          </a:solidFill>
          <a:latin typeface="Trebuchet MS" pitchFamily="34" charset="0"/>
        </a:defRPr>
      </a:lvl8pPr>
      <a:lvl9pPr marL="18288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3366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spcBef>
          <a:spcPct val="50000"/>
        </a:spcBef>
        <a:spcAft>
          <a:spcPct val="25000"/>
        </a:spcAft>
        <a:buClr>
          <a:schemeClr val="tx1"/>
        </a:buClr>
        <a:buSzPct val="75000"/>
        <a:buFont typeface="Wingdings" pitchFamily="2" charset="2"/>
        <a:buBlip>
          <a:blip r:embed="rId18"/>
        </a:buBlip>
        <a:defRPr sz="20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400">
          <a:solidFill>
            <a:srgbClr val="000000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rgbClr val="000000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>
          <a:solidFill>
            <a:srgbClr val="000000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rgbClr val="000000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rgbClr val="000000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rgbClr val="000000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rgbClr val="000000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rgbClr val="000000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0.png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30.wmf"/><Relationship Id="rId18" Type="http://schemas.openxmlformats.org/officeDocument/2006/relationships/oleObject" Target="../embeddings/oleObject9.bin"/><Relationship Id="rId26" Type="http://schemas.openxmlformats.org/officeDocument/2006/relationships/oleObject" Target="../embeddings/oleObject14.bin"/><Relationship Id="rId3" Type="http://schemas.openxmlformats.org/officeDocument/2006/relationships/slideLayout" Target="../slideLayouts/slideLayout2.xml"/><Relationship Id="rId21" Type="http://schemas.openxmlformats.org/officeDocument/2006/relationships/oleObject" Target="../embeddings/oleObject11.bin"/><Relationship Id="rId34" Type="http://schemas.openxmlformats.org/officeDocument/2006/relationships/oleObject" Target="../embeddings/oleObject19.bin"/><Relationship Id="rId7" Type="http://schemas.openxmlformats.org/officeDocument/2006/relationships/image" Target="../media/image27.wmf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32.wmf"/><Relationship Id="rId25" Type="http://schemas.openxmlformats.org/officeDocument/2006/relationships/oleObject" Target="../embeddings/oleObject13.bin"/><Relationship Id="rId33" Type="http://schemas.openxmlformats.org/officeDocument/2006/relationships/oleObject" Target="../embeddings/oleObject18.bin"/><Relationship Id="rId2" Type="http://schemas.openxmlformats.org/officeDocument/2006/relationships/tags" Target="../tags/tag1.xml"/><Relationship Id="rId16" Type="http://schemas.openxmlformats.org/officeDocument/2006/relationships/oleObject" Target="../embeddings/oleObject8.bin"/><Relationship Id="rId20" Type="http://schemas.openxmlformats.org/officeDocument/2006/relationships/image" Target="../media/image33.wmf"/><Relationship Id="rId29" Type="http://schemas.openxmlformats.org/officeDocument/2006/relationships/oleObject" Target="../embeddings/oleObject16.bin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29.wmf"/><Relationship Id="rId24" Type="http://schemas.openxmlformats.org/officeDocument/2006/relationships/image" Target="../media/image35.wmf"/><Relationship Id="rId32" Type="http://schemas.openxmlformats.org/officeDocument/2006/relationships/image" Target="../media/image38.wmf"/><Relationship Id="rId37" Type="http://schemas.openxmlformats.org/officeDocument/2006/relationships/image" Target="../media/image39.png"/><Relationship Id="rId5" Type="http://schemas.openxmlformats.org/officeDocument/2006/relationships/image" Target="../media/image26.wmf"/><Relationship Id="rId15" Type="http://schemas.openxmlformats.org/officeDocument/2006/relationships/image" Target="../media/image31.wmf"/><Relationship Id="rId23" Type="http://schemas.openxmlformats.org/officeDocument/2006/relationships/oleObject" Target="../embeddings/oleObject12.bin"/><Relationship Id="rId28" Type="http://schemas.openxmlformats.org/officeDocument/2006/relationships/image" Target="../media/image36.wmf"/><Relationship Id="rId36" Type="http://schemas.openxmlformats.org/officeDocument/2006/relationships/oleObject" Target="../embeddings/oleObject21.bin"/><Relationship Id="rId10" Type="http://schemas.openxmlformats.org/officeDocument/2006/relationships/oleObject" Target="../embeddings/oleObject5.bin"/><Relationship Id="rId19" Type="http://schemas.openxmlformats.org/officeDocument/2006/relationships/oleObject" Target="../embeddings/oleObject10.bin"/><Relationship Id="rId31" Type="http://schemas.openxmlformats.org/officeDocument/2006/relationships/oleObject" Target="../embeddings/oleObject17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28.wmf"/><Relationship Id="rId14" Type="http://schemas.openxmlformats.org/officeDocument/2006/relationships/oleObject" Target="../embeddings/oleObject7.bin"/><Relationship Id="rId22" Type="http://schemas.openxmlformats.org/officeDocument/2006/relationships/image" Target="../media/image34.wmf"/><Relationship Id="rId27" Type="http://schemas.openxmlformats.org/officeDocument/2006/relationships/oleObject" Target="../embeddings/oleObject15.bin"/><Relationship Id="rId30" Type="http://schemas.openxmlformats.org/officeDocument/2006/relationships/image" Target="../media/image37.wmf"/><Relationship Id="rId35" Type="http://schemas.openxmlformats.org/officeDocument/2006/relationships/oleObject" Target="../embeddings/oleObject20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chemcases.com/silicon/images/question.gif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70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tags" Target="../tags/tag14.xml"/><Relationship Id="rId7" Type="http://schemas.openxmlformats.org/officeDocument/2006/relationships/image" Target="../media/image61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60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 Far…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85800" y="864066"/>
            <a:ext cx="8350696" cy="5855822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It’s time for </a:t>
            </a:r>
          </a:p>
          <a:p>
            <a:pPr lvl="1"/>
            <a:r>
              <a:rPr lang="en-US" altLang="zh-CN" dirty="0" smtClean="0">
                <a:solidFill>
                  <a:schemeClr val="tx1"/>
                </a:solidFill>
              </a:rPr>
              <a:t>Unsupervised learning</a:t>
            </a:r>
          </a:p>
          <a:p>
            <a:pPr lvl="2"/>
            <a:r>
              <a:rPr lang="en-US" altLang="zh-CN" dirty="0"/>
              <a:t>We are only given inputs</a:t>
            </a:r>
          </a:p>
          <a:p>
            <a:pPr lvl="2"/>
            <a:r>
              <a:rPr lang="en-US" altLang="zh-CN" dirty="0"/>
              <a:t>Goal: find “interesting patterns”</a:t>
            </a:r>
          </a:p>
          <a:p>
            <a:pPr lvl="2"/>
            <a:endParaRPr lang="en-US" altLang="zh-CN" dirty="0" smtClean="0">
              <a:solidFill>
                <a:schemeClr val="tx1"/>
              </a:solidFill>
            </a:endParaRPr>
          </a:p>
          <a:p>
            <a:pPr lvl="2"/>
            <a:r>
              <a:rPr lang="en-US" altLang="zh-CN" dirty="0"/>
              <a:t>Discovering </a:t>
            </a:r>
            <a:r>
              <a:rPr lang="en-US" altLang="zh-CN" dirty="0" smtClean="0"/>
              <a:t>clusters</a:t>
            </a:r>
          </a:p>
          <a:p>
            <a:pPr lvl="3"/>
            <a:r>
              <a:rPr lang="en-US" altLang="zh-CN" dirty="0" smtClean="0"/>
              <a:t>Clustering</a:t>
            </a:r>
            <a:endParaRPr lang="en-US" altLang="zh-CN" dirty="0"/>
          </a:p>
          <a:p>
            <a:pPr lvl="2"/>
            <a:r>
              <a:rPr lang="en-US" altLang="zh-CN" dirty="0"/>
              <a:t>Discovering latent factors</a:t>
            </a:r>
          </a:p>
          <a:p>
            <a:pPr lvl="3"/>
            <a:r>
              <a:rPr lang="en-US" altLang="zh-CN" dirty="0"/>
              <a:t>Dimensionality </a:t>
            </a:r>
            <a:r>
              <a:rPr lang="en-US" altLang="zh-CN" dirty="0" smtClean="0"/>
              <a:t>reduction</a:t>
            </a:r>
          </a:p>
          <a:p>
            <a:pPr lvl="3"/>
            <a:r>
              <a:rPr lang="en-US" altLang="zh-CN" dirty="0"/>
              <a:t>Topic modeling</a:t>
            </a:r>
          </a:p>
          <a:p>
            <a:pPr lvl="3"/>
            <a:r>
              <a:rPr lang="en-US" altLang="zh-CN" dirty="0" smtClean="0"/>
              <a:t>Matrix factorization</a:t>
            </a:r>
          </a:p>
          <a:p>
            <a:pPr lvl="2"/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37376-FFD7-4608-9D63-3D20BCCBEA4A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686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088" y="188640"/>
            <a:ext cx="8172400" cy="1008112"/>
          </a:xfrm>
        </p:spPr>
        <p:txBody>
          <a:bodyPr>
            <a:noAutofit/>
          </a:bodyPr>
          <a:lstStyle/>
          <a:p>
            <a:r>
              <a:rPr lang="en-GB" sz="3600" dirty="0" smtClean="0">
                <a:latin typeface="Helvetica" pitchFamily="34" charset="0"/>
              </a:rPr>
              <a:t>Salton’s Vector Space Model</a:t>
            </a:r>
            <a:br>
              <a:rPr lang="en-GB" sz="3600" dirty="0" smtClean="0">
                <a:latin typeface="Helvetica" pitchFamily="34" charset="0"/>
              </a:rPr>
            </a:br>
            <a:r>
              <a:rPr lang="en-GB" sz="3600" dirty="0" smtClean="0">
                <a:latin typeface="Helvetica" pitchFamily="34" charset="0"/>
              </a:rPr>
              <a:t>(Prior to 1988)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12776"/>
            <a:ext cx="8350696" cy="5307112"/>
          </a:xfrm>
        </p:spPr>
        <p:txBody>
          <a:bodyPr/>
          <a:lstStyle/>
          <a:p>
            <a:r>
              <a:rPr lang="en-GB" sz="2400" dirty="0" smtClean="0">
                <a:latin typeface="Helvetica" pitchFamily="34" charset="0"/>
              </a:rPr>
              <a:t>Represent each document by a high-dimensional vector in the space of words</a:t>
            </a:r>
            <a:endParaRPr lang="en-US" sz="2400" dirty="0" smtClean="0">
              <a:latin typeface="Helvetica" pitchFamily="34" charset="0"/>
            </a:endParaRPr>
          </a:p>
          <a:p>
            <a:endParaRPr lang="en-US" dirty="0"/>
          </a:p>
        </p:txBody>
      </p:sp>
      <p:pic>
        <p:nvPicPr>
          <p:cNvPr id="5" name="Picture 5" descr="p2000b16eg105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729345"/>
            <a:ext cx="5584746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012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Query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the similarity between </a:t>
            </a:r>
            <a:r>
              <a:rPr lang="en-US" i="1" dirty="0" smtClean="0">
                <a:solidFill>
                  <a:srgbClr val="FF0000"/>
                </a:solidFill>
              </a:rPr>
              <a:t>queries(q)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i="1" dirty="0" smtClean="0">
                <a:solidFill>
                  <a:srgbClr val="00B050"/>
                </a:solidFill>
              </a:rPr>
              <a:t>documents(d)</a:t>
            </a:r>
            <a:endParaRPr lang="en-US" i="1" dirty="0">
              <a:solidFill>
                <a:srgbClr val="00B05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67000"/>
            <a:ext cx="3632317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公式" r:id="rId4" imgW="114120" imgH="215640" progId="Equation.3">
                  <p:embed/>
                </p:oleObj>
              </mc:Choice>
              <mc:Fallback>
                <p:oleObj name="公式" r:id="rId4" imgW="114120" imgH="21564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648200" y="3733800"/>
            <a:ext cx="42672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Simple, intuitive </a:t>
            </a:r>
          </a:p>
          <a:p>
            <a:pPr lvl="1"/>
            <a:r>
              <a:rPr lang="en-US" sz="2000" dirty="0" smtClean="0"/>
              <a:t>Fast to compute, because both they are sparse</a:t>
            </a:r>
            <a:r>
              <a:rPr lang="en-US" sz="2400" dirty="0" smtClean="0"/>
              <a:t>	</a:t>
            </a:r>
          </a:p>
          <a:p>
            <a:r>
              <a:rPr lang="en-US" sz="2400" dirty="0" smtClean="0"/>
              <a:t>Retrieval Methods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Rank documents according to similarity with query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Term weighting schemes, for example, TF-IDF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648200" y="2667000"/>
                <a:ext cx="3200400" cy="896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2400" b="1" i="1" smtClean="0">
                              <a:latin typeface="Cambria Math"/>
                            </a:rPr>
                            <m:t>𝒒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/>
                            </a:rPr>
                            <m:t>𝒅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)</m:t>
                          </m:r>
                        </m:e>
                      </m:func>
                      <m:r>
                        <a:rPr lang="el-GR" sz="240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l-G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latin typeface="Cambria Math"/>
                                </a:rPr>
                                <m:t>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b="1" i="1" smtClean="0">
                              <a:latin typeface="Cambria Math"/>
                            </a:rPr>
                            <m:t>𝒅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l-GR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/>
                                </a:rPr>
                                <m:t>𝒒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l-GR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/>
                                </a:rPr>
                                <m:t>𝒅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2667000"/>
                <a:ext cx="3200400" cy="89601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681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346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152400"/>
            <a:ext cx="7543800" cy="762000"/>
          </a:xfrm>
        </p:spPr>
        <p:txBody>
          <a:bodyPr/>
          <a:lstStyle/>
          <a:p>
            <a:r>
              <a:rPr lang="de-DE"/>
              <a:t>Document-Term </a:t>
            </a:r>
            <a:r>
              <a:rPr lang="de-DE">
                <a:solidFill>
                  <a:srgbClr val="FF0000"/>
                </a:solidFill>
              </a:rPr>
              <a:t>Matrix</a:t>
            </a:r>
          </a:p>
        </p:txBody>
      </p:sp>
      <p:sp>
        <p:nvSpPr>
          <p:cNvPr id="953347" name="Rectangle 3"/>
          <p:cNvSpPr>
            <a:spLocks noChangeArrowheads="1"/>
          </p:cNvSpPr>
          <p:nvPr/>
        </p:nvSpPr>
        <p:spPr bwMode="auto">
          <a:xfrm>
            <a:off x="685800" y="1219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3348" name="Rectangle 4"/>
          <p:cNvSpPr>
            <a:spLocks noChangeArrowheads="1"/>
          </p:cNvSpPr>
          <p:nvPr/>
        </p:nvSpPr>
        <p:spPr bwMode="auto">
          <a:xfrm>
            <a:off x="838200" y="12827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l" eaLnBrk="0" hangingPunct="0">
              <a:spcBef>
                <a:spcPct val="20000"/>
              </a:spcBef>
            </a:pPr>
            <a:endParaRPr kumimoji="0" lang="de-DE" sz="2400" b="0" i="0">
              <a:latin typeface="Arial" pitchFamily="34" charset="0"/>
            </a:endParaRPr>
          </a:p>
        </p:txBody>
      </p:sp>
      <p:grpSp>
        <p:nvGrpSpPr>
          <p:cNvPr id="953349" name="Group 5"/>
          <p:cNvGrpSpPr>
            <a:grpSpLocks/>
          </p:cNvGrpSpPr>
          <p:nvPr/>
        </p:nvGrpSpPr>
        <p:grpSpPr bwMode="auto">
          <a:xfrm>
            <a:off x="5638800" y="1981200"/>
            <a:ext cx="1828800" cy="484188"/>
            <a:chOff x="3552" y="1248"/>
            <a:chExt cx="1152" cy="305"/>
          </a:xfrm>
        </p:grpSpPr>
        <p:graphicFrame>
          <p:nvGraphicFramePr>
            <p:cNvPr id="953350" name="Object 6"/>
            <p:cNvGraphicFramePr>
              <a:graphicFrameLocks/>
            </p:cNvGraphicFramePr>
            <p:nvPr/>
          </p:nvGraphicFramePr>
          <p:xfrm>
            <a:off x="4442" y="1248"/>
            <a:ext cx="262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54" name="Equation" r:id="rId4" imgW="203040" imgH="228600" progId="Equation.3">
                    <p:embed/>
                  </p:oleObj>
                </mc:Choice>
                <mc:Fallback>
                  <p:oleObj name="Equation" r:id="rId4" imgW="203040" imgH="2286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42" y="1248"/>
                          <a:ext cx="262" cy="305"/>
                        </a:xfrm>
                        <a:prstGeom prst="rect">
                          <a:avLst/>
                        </a:prstGeom>
                        <a:solidFill>
                          <a:srgbClr val="FF9966"/>
                        </a:solidFill>
                        <a:ln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53351" name="Rectangle 7"/>
            <p:cNvSpPr>
              <a:spLocks noChangeArrowheads="1"/>
            </p:cNvSpPr>
            <p:nvPr/>
          </p:nvSpPr>
          <p:spPr bwMode="auto">
            <a:xfrm>
              <a:off x="3552" y="1248"/>
              <a:ext cx="864" cy="220"/>
            </a:xfrm>
            <a:prstGeom prst="rect">
              <a:avLst/>
            </a:prstGeom>
            <a:solidFill>
              <a:srgbClr val="FF99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algn="l" eaLnBrk="0" hangingPunct="0"/>
              <a:r>
                <a:rPr kumimoji="0" lang="de-DE" sz="1600" i="0">
                  <a:latin typeface="Helvetica-Narrow" pitchFamily="34" charset="0"/>
                </a:rPr>
                <a:t>intelligence</a:t>
              </a:r>
            </a:p>
          </p:txBody>
        </p:sp>
      </p:grpSp>
      <p:grpSp>
        <p:nvGrpSpPr>
          <p:cNvPr id="953352" name="Group 8"/>
          <p:cNvGrpSpPr>
            <a:grpSpLocks/>
          </p:cNvGrpSpPr>
          <p:nvPr/>
        </p:nvGrpSpPr>
        <p:grpSpPr bwMode="auto">
          <a:xfrm>
            <a:off x="838200" y="2498725"/>
            <a:ext cx="3886200" cy="1528763"/>
            <a:chOff x="528" y="1574"/>
            <a:chExt cx="2448" cy="963"/>
          </a:xfrm>
        </p:grpSpPr>
        <p:graphicFrame>
          <p:nvGraphicFramePr>
            <p:cNvPr id="953353" name="Object 9"/>
            <p:cNvGraphicFramePr>
              <a:graphicFrameLocks/>
            </p:cNvGraphicFramePr>
            <p:nvPr/>
          </p:nvGraphicFramePr>
          <p:xfrm>
            <a:off x="2754" y="2256"/>
            <a:ext cx="222" cy="2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55" name="Equation" r:id="rId6" imgW="164880" imgH="203040" progId="Equation.3">
                    <p:embed/>
                  </p:oleObj>
                </mc:Choice>
                <mc:Fallback>
                  <p:oleObj name="Equation" r:id="rId6" imgW="164880" imgH="20304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54" y="2256"/>
                          <a:ext cx="222" cy="281"/>
                        </a:xfrm>
                        <a:prstGeom prst="rect">
                          <a:avLst/>
                        </a:prstGeom>
                        <a:solidFill>
                          <a:srgbClr val="99CD99"/>
                        </a:solidFill>
                        <a:ln w="9525">
                          <a:solidFill>
                            <a:schemeClr val="tx2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53354" name="Rectangle 10"/>
            <p:cNvSpPr>
              <a:spLocks noChangeArrowheads="1"/>
            </p:cNvSpPr>
            <p:nvPr/>
          </p:nvSpPr>
          <p:spPr bwMode="auto">
            <a:xfrm>
              <a:off x="528" y="1574"/>
              <a:ext cx="2448" cy="682"/>
            </a:xfrm>
            <a:prstGeom prst="rect">
              <a:avLst/>
            </a:prstGeom>
            <a:solidFill>
              <a:srgbClr val="99CD99"/>
            </a:solidFill>
            <a:ln w="12700">
              <a:solidFill>
                <a:srgbClr val="11111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algn="l" eaLnBrk="0" hangingPunct="0"/>
              <a:r>
                <a:rPr kumimoji="0" lang="de-DE" sz="1600" b="0"/>
                <a:t>Texas Instruments said it has developed the first 32-bit computer chip designed specifically for artificial   </a:t>
              </a:r>
              <a:r>
                <a:rPr kumimoji="0" lang="de-DE" sz="1600"/>
                <a:t>intelligence</a:t>
              </a:r>
              <a:r>
                <a:rPr kumimoji="0" lang="de-DE" sz="1600" b="0"/>
                <a:t>  applications [...]</a:t>
              </a:r>
            </a:p>
          </p:txBody>
        </p:sp>
      </p:grpSp>
      <p:sp>
        <p:nvSpPr>
          <p:cNvPr id="953355" name="Text Box 11"/>
          <p:cNvSpPr txBox="1">
            <a:spLocks noChangeArrowheads="1"/>
          </p:cNvSpPr>
          <p:nvPr/>
        </p:nvSpPr>
        <p:spPr bwMode="auto">
          <a:xfrm>
            <a:off x="1295400" y="1524000"/>
            <a:ext cx="3108325" cy="406400"/>
          </a:xfrm>
          <a:prstGeom prst="rect">
            <a:avLst/>
          </a:prstGeom>
          <a:solidFill>
            <a:srgbClr val="99CD99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kumimoji="0" lang="de-DE" sz="2000" i="0"/>
              <a:t>D = Document collection</a:t>
            </a:r>
          </a:p>
        </p:txBody>
      </p:sp>
      <p:sp>
        <p:nvSpPr>
          <p:cNvPr id="953356" name="Text Box 12"/>
          <p:cNvSpPr txBox="1">
            <a:spLocks noChangeArrowheads="1"/>
          </p:cNvSpPr>
          <p:nvPr/>
        </p:nvSpPr>
        <p:spPr bwMode="auto">
          <a:xfrm>
            <a:off x="4876800" y="1524000"/>
            <a:ext cx="3060700" cy="406400"/>
          </a:xfrm>
          <a:prstGeom prst="rect">
            <a:avLst/>
          </a:prstGeom>
          <a:solidFill>
            <a:srgbClr val="FF9966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/>
            <a:r>
              <a:rPr kumimoji="0" lang="de-DE" sz="2000" i="0"/>
              <a:t>W = Lexicon/Vocabulary</a:t>
            </a:r>
          </a:p>
        </p:txBody>
      </p:sp>
      <p:graphicFrame>
        <p:nvGraphicFramePr>
          <p:cNvPr id="953357" name="Object 13"/>
          <p:cNvGraphicFramePr>
            <a:graphicFrameLocks noChangeAspect="1"/>
          </p:cNvGraphicFramePr>
          <p:nvPr/>
        </p:nvGraphicFramePr>
        <p:xfrm>
          <a:off x="4514850" y="240665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6" name="Equation" r:id="rId8" imgW="114120" imgH="215640" progId="Equation.3">
                  <p:embed/>
                </p:oleObj>
              </mc:Choice>
              <mc:Fallback>
                <p:oleObj name="Equation" r:id="rId8" imgW="114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240665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53358" name="Group 14"/>
          <p:cNvGrpSpPr>
            <a:grpSpLocks/>
          </p:cNvGrpSpPr>
          <p:nvPr/>
        </p:nvGrpSpPr>
        <p:grpSpPr bwMode="auto">
          <a:xfrm>
            <a:off x="990600" y="3683000"/>
            <a:ext cx="3322638" cy="1651000"/>
            <a:chOff x="624" y="2320"/>
            <a:chExt cx="2093" cy="1040"/>
          </a:xfrm>
        </p:grpSpPr>
        <p:sp>
          <p:nvSpPr>
            <p:cNvPr id="953359" name="Rectangle 15"/>
            <p:cNvSpPr>
              <a:spLocks noChangeArrowheads="1"/>
            </p:cNvSpPr>
            <p:nvPr/>
          </p:nvSpPr>
          <p:spPr bwMode="auto">
            <a:xfrm>
              <a:off x="1645" y="3056"/>
              <a:ext cx="299" cy="25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kumimoji="0" lang="de-DE" sz="2000" b="0" i="0"/>
                <a:t>...</a:t>
              </a:r>
            </a:p>
          </p:txBody>
        </p:sp>
        <p:sp>
          <p:nvSpPr>
            <p:cNvPr id="953360" name="Rectangle 16"/>
            <p:cNvSpPr>
              <a:spLocks noChangeArrowheads="1"/>
            </p:cNvSpPr>
            <p:nvPr/>
          </p:nvSpPr>
          <p:spPr bwMode="auto">
            <a:xfrm rot="17880000">
              <a:off x="1388" y="2684"/>
              <a:ext cx="519" cy="166"/>
            </a:xfrm>
            <a:prstGeom prst="rect">
              <a:avLst/>
            </a:prstGeom>
            <a:solidFill>
              <a:srgbClr val="FF99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525" tIns="9525" rIns="9525" bIns="9525">
              <a:spAutoFit/>
            </a:bodyPr>
            <a:lstStyle/>
            <a:p>
              <a:pPr algn="l" eaLnBrk="0" hangingPunct="0"/>
              <a:r>
                <a:rPr kumimoji="0" lang="de-DE" sz="1600" i="0"/>
                <a:t>artificial</a:t>
              </a:r>
            </a:p>
          </p:txBody>
        </p:sp>
        <p:sp>
          <p:nvSpPr>
            <p:cNvPr id="953361" name="Rectangle 17"/>
            <p:cNvSpPr>
              <a:spLocks noChangeArrowheads="1"/>
            </p:cNvSpPr>
            <p:nvPr/>
          </p:nvSpPr>
          <p:spPr bwMode="auto">
            <a:xfrm>
              <a:off x="1443" y="3056"/>
              <a:ext cx="206" cy="25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kumimoji="0" lang="de-DE" sz="2000" b="0" i="0"/>
                <a:t>1</a:t>
              </a:r>
            </a:p>
          </p:txBody>
        </p:sp>
        <p:sp>
          <p:nvSpPr>
            <p:cNvPr id="953362" name="Rectangle 18"/>
            <p:cNvSpPr>
              <a:spLocks noChangeArrowheads="1"/>
            </p:cNvSpPr>
            <p:nvPr/>
          </p:nvSpPr>
          <p:spPr bwMode="auto">
            <a:xfrm rot="17880000">
              <a:off x="1754" y="2597"/>
              <a:ext cx="719" cy="166"/>
            </a:xfrm>
            <a:prstGeom prst="rect">
              <a:avLst/>
            </a:prstGeom>
            <a:solidFill>
              <a:srgbClr val="FF99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525" tIns="9525" rIns="9525" bIns="9525">
              <a:spAutoFit/>
            </a:bodyPr>
            <a:lstStyle/>
            <a:p>
              <a:pPr algn="l" eaLnBrk="0" hangingPunct="0"/>
              <a:r>
                <a:rPr kumimoji="0" lang="de-DE" sz="1600" i="0"/>
                <a:t>intelligence</a:t>
              </a:r>
            </a:p>
          </p:txBody>
        </p:sp>
        <p:sp>
          <p:nvSpPr>
            <p:cNvPr id="953363" name="Rectangle 19"/>
            <p:cNvSpPr>
              <a:spLocks noChangeArrowheads="1"/>
            </p:cNvSpPr>
            <p:nvPr/>
          </p:nvSpPr>
          <p:spPr bwMode="auto">
            <a:xfrm rot="17880000">
              <a:off x="2050" y="2686"/>
              <a:ext cx="486" cy="166"/>
            </a:xfrm>
            <a:prstGeom prst="rect">
              <a:avLst/>
            </a:prstGeom>
            <a:solidFill>
              <a:srgbClr val="FF99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525" tIns="9525" rIns="9525" bIns="9525">
              <a:spAutoFit/>
            </a:bodyPr>
            <a:lstStyle/>
            <a:p>
              <a:pPr algn="l" eaLnBrk="0" hangingPunct="0"/>
              <a:r>
                <a:rPr kumimoji="0" lang="de-DE" sz="1600" i="0"/>
                <a:t>interest</a:t>
              </a:r>
            </a:p>
          </p:txBody>
        </p:sp>
        <p:sp>
          <p:nvSpPr>
            <p:cNvPr id="953364" name="Rectangle 20"/>
            <p:cNvSpPr>
              <a:spLocks noChangeArrowheads="1"/>
            </p:cNvSpPr>
            <p:nvPr/>
          </p:nvSpPr>
          <p:spPr bwMode="auto">
            <a:xfrm>
              <a:off x="2077" y="3056"/>
              <a:ext cx="206" cy="25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kumimoji="0" lang="de-DE" sz="2000" b="0" i="0"/>
                <a:t>0</a:t>
              </a:r>
            </a:p>
          </p:txBody>
        </p:sp>
        <p:sp>
          <p:nvSpPr>
            <p:cNvPr id="953365" name="Rectangle 21"/>
            <p:cNvSpPr>
              <a:spLocks noChangeArrowheads="1"/>
            </p:cNvSpPr>
            <p:nvPr/>
          </p:nvSpPr>
          <p:spPr bwMode="auto">
            <a:xfrm rot="17880000">
              <a:off x="1176" y="2702"/>
              <a:ext cx="456" cy="166"/>
            </a:xfrm>
            <a:prstGeom prst="rect">
              <a:avLst/>
            </a:prstGeom>
            <a:solidFill>
              <a:srgbClr val="FF99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525" tIns="9525" rIns="9525" bIns="9525">
              <a:spAutoFit/>
            </a:bodyPr>
            <a:lstStyle/>
            <a:p>
              <a:pPr algn="l" eaLnBrk="0" hangingPunct="0"/>
              <a:r>
                <a:rPr kumimoji="0" lang="de-DE" sz="1600" i="0"/>
                <a:t>artifact</a:t>
              </a:r>
            </a:p>
          </p:txBody>
        </p:sp>
        <p:sp>
          <p:nvSpPr>
            <p:cNvPr id="953366" name="Rectangle 22"/>
            <p:cNvSpPr>
              <a:spLocks noChangeArrowheads="1"/>
            </p:cNvSpPr>
            <p:nvPr/>
          </p:nvSpPr>
          <p:spPr bwMode="auto">
            <a:xfrm>
              <a:off x="1282" y="3056"/>
              <a:ext cx="206" cy="25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kumimoji="0" lang="de-DE" sz="2000" b="0" i="0"/>
                <a:t>0</a:t>
              </a:r>
            </a:p>
          </p:txBody>
        </p:sp>
        <p:sp>
          <p:nvSpPr>
            <p:cNvPr id="953367" name="Rectangle 23"/>
            <p:cNvSpPr>
              <a:spLocks noChangeArrowheads="1"/>
            </p:cNvSpPr>
            <p:nvPr/>
          </p:nvSpPr>
          <p:spPr bwMode="auto">
            <a:xfrm>
              <a:off x="2269" y="3056"/>
              <a:ext cx="299" cy="25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kumimoji="0" lang="de-DE" sz="2000" b="0" i="0"/>
                <a:t>...</a:t>
              </a:r>
            </a:p>
          </p:txBody>
        </p:sp>
        <p:sp>
          <p:nvSpPr>
            <p:cNvPr id="953368" name="Rectangle 24"/>
            <p:cNvSpPr>
              <a:spLocks noChangeArrowheads="1"/>
            </p:cNvSpPr>
            <p:nvPr/>
          </p:nvSpPr>
          <p:spPr bwMode="auto">
            <a:xfrm>
              <a:off x="1021" y="3056"/>
              <a:ext cx="299" cy="25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kumimoji="0" lang="de-DE" sz="2000" b="0" i="0"/>
                <a:t>...</a:t>
              </a:r>
            </a:p>
          </p:txBody>
        </p:sp>
        <p:sp>
          <p:nvSpPr>
            <p:cNvPr id="953369" name="Rectangle 25"/>
            <p:cNvSpPr>
              <a:spLocks noChangeArrowheads="1"/>
            </p:cNvSpPr>
            <p:nvPr/>
          </p:nvSpPr>
          <p:spPr bwMode="auto">
            <a:xfrm>
              <a:off x="1885" y="3056"/>
              <a:ext cx="206" cy="256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kumimoji="0" lang="de-DE" sz="2000" b="0" i="0"/>
                <a:t>2</a:t>
              </a:r>
            </a:p>
          </p:txBody>
        </p:sp>
        <p:sp>
          <p:nvSpPr>
            <p:cNvPr id="953370" name="Text Box 26"/>
            <p:cNvSpPr txBox="1">
              <a:spLocks noChangeArrowheads="1"/>
            </p:cNvSpPr>
            <p:nvPr/>
          </p:nvSpPr>
          <p:spPr bwMode="auto">
            <a:xfrm>
              <a:off x="2544" y="2880"/>
              <a:ext cx="17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kumimoji="0" lang="de-DE" sz="1800" b="0" i="0"/>
                <a:t>t</a:t>
              </a:r>
              <a:endParaRPr kumimoji="0" lang="de-DE" sz="2400" b="0" i="0"/>
            </a:p>
          </p:txBody>
        </p:sp>
        <p:sp>
          <p:nvSpPr>
            <p:cNvPr id="953371" name="Text Box 27"/>
            <p:cNvSpPr txBox="1">
              <a:spLocks noChangeArrowheads="1"/>
            </p:cNvSpPr>
            <p:nvPr/>
          </p:nvSpPr>
          <p:spPr bwMode="auto">
            <a:xfrm>
              <a:off x="816" y="3072"/>
              <a:ext cx="2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de-DE" sz="2400" b="0" i="0">
                  <a:latin typeface="Times New Roman" pitchFamily="18" charset="0"/>
                </a:rPr>
                <a:t>=</a:t>
              </a:r>
            </a:p>
          </p:txBody>
        </p:sp>
        <p:graphicFrame>
          <p:nvGraphicFramePr>
            <p:cNvPr id="953372" name="Object 28"/>
            <p:cNvGraphicFramePr>
              <a:graphicFrameLocks/>
            </p:cNvGraphicFramePr>
            <p:nvPr/>
          </p:nvGraphicFramePr>
          <p:xfrm>
            <a:off x="624" y="3072"/>
            <a:ext cx="181" cy="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57" name="Equation" r:id="rId10" imgW="164880" imgH="203040" progId="Equation.3">
                    <p:embed/>
                  </p:oleObj>
                </mc:Choice>
                <mc:Fallback>
                  <p:oleObj name="Equation" r:id="rId10" imgW="164880" imgH="20304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3072"/>
                          <a:ext cx="181" cy="231"/>
                        </a:xfrm>
                        <a:prstGeom prst="rect">
                          <a:avLst/>
                        </a:prstGeom>
                        <a:solidFill>
                          <a:srgbClr val="99CD99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53409" name="Group 65"/>
          <p:cNvGrpSpPr>
            <a:grpSpLocks/>
          </p:cNvGrpSpPr>
          <p:nvPr/>
        </p:nvGrpSpPr>
        <p:grpSpPr bwMode="auto">
          <a:xfrm>
            <a:off x="1676400" y="5181600"/>
            <a:ext cx="2362200" cy="838200"/>
            <a:chOff x="864" y="3696"/>
            <a:chExt cx="1488" cy="528"/>
          </a:xfrm>
        </p:grpSpPr>
        <p:sp>
          <p:nvSpPr>
            <p:cNvPr id="953410" name="Rectangle 66"/>
            <p:cNvSpPr>
              <a:spLocks noChangeArrowheads="1"/>
            </p:cNvSpPr>
            <p:nvPr/>
          </p:nvSpPr>
          <p:spPr bwMode="auto">
            <a:xfrm>
              <a:off x="864" y="3984"/>
              <a:ext cx="1488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/>
              <a:r>
                <a:rPr kumimoji="0" lang="en-US" altLang="zh-CN" sz="2000" b="0" i="0">
                  <a:ea typeface="宋体" pitchFamily="2" charset="-122"/>
                </a:rPr>
                <a:t>term weighting</a:t>
              </a:r>
            </a:p>
          </p:txBody>
        </p:sp>
        <p:sp>
          <p:nvSpPr>
            <p:cNvPr id="953411" name="Text Box 67"/>
            <p:cNvSpPr txBox="1">
              <a:spLocks noChangeArrowheads="1"/>
            </p:cNvSpPr>
            <p:nvPr/>
          </p:nvSpPr>
          <p:spPr bwMode="auto">
            <a:xfrm>
              <a:off x="1526" y="369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kumimoji="0" lang="en-US" altLang="zh-CN" sz="2400" b="0" i="0">
                  <a:ea typeface="宋体" pitchFamily="2" charset="-122"/>
                </a:rPr>
                <a:t>X</a:t>
              </a:r>
            </a:p>
          </p:txBody>
        </p:sp>
      </p:grpSp>
      <p:grpSp>
        <p:nvGrpSpPr>
          <p:cNvPr id="953415" name="Group 71"/>
          <p:cNvGrpSpPr>
            <a:grpSpLocks/>
          </p:cNvGrpSpPr>
          <p:nvPr/>
        </p:nvGrpSpPr>
        <p:grpSpPr bwMode="auto">
          <a:xfrm>
            <a:off x="4783138" y="2514600"/>
            <a:ext cx="4360862" cy="3581400"/>
            <a:chOff x="3013" y="1584"/>
            <a:chExt cx="2747" cy="2256"/>
          </a:xfrm>
        </p:grpSpPr>
        <p:sp>
          <p:nvSpPr>
            <p:cNvPr id="953375" name="Rectangle 31"/>
            <p:cNvSpPr>
              <a:spLocks noChangeArrowheads="1"/>
            </p:cNvSpPr>
            <p:nvPr/>
          </p:nvSpPr>
          <p:spPr bwMode="auto">
            <a:xfrm>
              <a:off x="4395" y="2162"/>
              <a:ext cx="435" cy="1586"/>
            </a:xfrm>
            <a:prstGeom prst="rect">
              <a:avLst/>
            </a:prstGeom>
            <a:solidFill>
              <a:srgbClr val="FF99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376" name="Rectangle 32"/>
            <p:cNvSpPr>
              <a:spLocks noChangeArrowheads="1"/>
            </p:cNvSpPr>
            <p:nvPr/>
          </p:nvSpPr>
          <p:spPr bwMode="auto">
            <a:xfrm>
              <a:off x="3447" y="2973"/>
              <a:ext cx="2091" cy="289"/>
            </a:xfrm>
            <a:prstGeom prst="rect">
              <a:avLst/>
            </a:prstGeom>
            <a:solidFill>
              <a:srgbClr val="99CD99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953377" name="Rectangle 33"/>
            <p:cNvSpPr>
              <a:spLocks noChangeArrowheads="1"/>
            </p:cNvSpPr>
            <p:nvPr/>
          </p:nvSpPr>
          <p:spPr bwMode="auto">
            <a:xfrm>
              <a:off x="3013" y="1584"/>
              <a:ext cx="2747" cy="225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378" name="Line 34"/>
            <p:cNvSpPr>
              <a:spLocks noChangeShapeType="1"/>
            </p:cNvSpPr>
            <p:nvPr/>
          </p:nvSpPr>
          <p:spPr bwMode="auto">
            <a:xfrm>
              <a:off x="3743" y="2148"/>
              <a:ext cx="0" cy="16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379" name="Line 35"/>
            <p:cNvSpPr>
              <a:spLocks noChangeShapeType="1"/>
            </p:cNvSpPr>
            <p:nvPr/>
          </p:nvSpPr>
          <p:spPr bwMode="auto">
            <a:xfrm>
              <a:off x="4034" y="2148"/>
              <a:ext cx="0" cy="16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380" name="Line 36"/>
            <p:cNvSpPr>
              <a:spLocks noChangeShapeType="1"/>
            </p:cNvSpPr>
            <p:nvPr/>
          </p:nvSpPr>
          <p:spPr bwMode="auto">
            <a:xfrm>
              <a:off x="3431" y="2424"/>
              <a:ext cx="21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381" name="Line 37"/>
            <p:cNvSpPr>
              <a:spLocks noChangeShapeType="1"/>
            </p:cNvSpPr>
            <p:nvPr/>
          </p:nvSpPr>
          <p:spPr bwMode="auto">
            <a:xfrm>
              <a:off x="3431" y="2642"/>
              <a:ext cx="2113" cy="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953382" name="Object 38"/>
            <p:cNvGraphicFramePr>
              <a:graphicFrameLocks/>
            </p:cNvGraphicFramePr>
            <p:nvPr/>
          </p:nvGraphicFramePr>
          <p:xfrm>
            <a:off x="3775" y="2148"/>
            <a:ext cx="234" cy="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58" name="Equation" r:id="rId12" imgW="203040" imgH="203040" progId="Equation.3">
                    <p:embed/>
                  </p:oleObj>
                </mc:Choice>
                <mc:Fallback>
                  <p:oleObj name="Equation" r:id="rId12" imgW="203040" imgH="20304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75" y="2148"/>
                          <a:ext cx="234" cy="23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53383" name="Object 39"/>
            <p:cNvGraphicFramePr>
              <a:graphicFrameLocks/>
            </p:cNvGraphicFramePr>
            <p:nvPr/>
          </p:nvGraphicFramePr>
          <p:xfrm>
            <a:off x="4133" y="2243"/>
            <a:ext cx="173" cy="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59" name="Equation" r:id="rId14" imgW="152280" imgH="75960" progId="Equation.3">
                    <p:embed/>
                  </p:oleObj>
                </mc:Choice>
                <mc:Fallback>
                  <p:oleObj name="Equation" r:id="rId14" imgW="152280" imgH="7596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33" y="2243"/>
                          <a:ext cx="173" cy="84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53384" name="Line 40"/>
            <p:cNvSpPr>
              <a:spLocks noChangeShapeType="1"/>
            </p:cNvSpPr>
            <p:nvPr/>
          </p:nvSpPr>
          <p:spPr bwMode="auto">
            <a:xfrm>
              <a:off x="4390" y="2148"/>
              <a:ext cx="0" cy="16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953385" name="Object 41"/>
            <p:cNvGraphicFramePr>
              <a:graphicFrameLocks/>
            </p:cNvGraphicFramePr>
            <p:nvPr/>
          </p:nvGraphicFramePr>
          <p:xfrm>
            <a:off x="4494" y="2148"/>
            <a:ext cx="228" cy="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60" name="Equation" r:id="rId16" imgW="203040" imgH="228600" progId="Equation.3">
                    <p:embed/>
                  </p:oleObj>
                </mc:Choice>
                <mc:Fallback>
                  <p:oleObj name="Equation" r:id="rId16" imgW="203040" imgH="22860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94" y="2148"/>
                          <a:ext cx="228" cy="2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53386" name="Object 42"/>
            <p:cNvGraphicFramePr>
              <a:graphicFrameLocks/>
            </p:cNvGraphicFramePr>
            <p:nvPr/>
          </p:nvGraphicFramePr>
          <p:xfrm>
            <a:off x="4914" y="2249"/>
            <a:ext cx="173" cy="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61" name="Equation" r:id="rId18" imgW="152280" imgH="75960" progId="Equation.3">
                    <p:embed/>
                  </p:oleObj>
                </mc:Choice>
                <mc:Fallback>
                  <p:oleObj name="Equation" r:id="rId18" imgW="152280" imgH="7596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14" y="2249"/>
                          <a:ext cx="173" cy="84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53387" name="Line 43"/>
            <p:cNvSpPr>
              <a:spLocks noChangeShapeType="1"/>
            </p:cNvSpPr>
            <p:nvPr/>
          </p:nvSpPr>
          <p:spPr bwMode="auto">
            <a:xfrm>
              <a:off x="4832" y="2148"/>
              <a:ext cx="0" cy="16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388" name="Line 44"/>
            <p:cNvSpPr>
              <a:spLocks noChangeShapeType="1"/>
            </p:cNvSpPr>
            <p:nvPr/>
          </p:nvSpPr>
          <p:spPr bwMode="auto">
            <a:xfrm>
              <a:off x="5187" y="2148"/>
              <a:ext cx="0" cy="16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953389" name="Object 45"/>
            <p:cNvGraphicFramePr>
              <a:graphicFrameLocks/>
            </p:cNvGraphicFramePr>
            <p:nvPr/>
          </p:nvGraphicFramePr>
          <p:xfrm>
            <a:off x="5242" y="2148"/>
            <a:ext cx="234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62" name="Equation" r:id="rId19" imgW="215640" imgH="203040" progId="Equation.3">
                    <p:embed/>
                  </p:oleObj>
                </mc:Choice>
                <mc:Fallback>
                  <p:oleObj name="Equation" r:id="rId19" imgW="215640" imgH="20304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42" y="2148"/>
                          <a:ext cx="234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53390" name="Line 46"/>
            <p:cNvSpPr>
              <a:spLocks noChangeShapeType="1"/>
            </p:cNvSpPr>
            <p:nvPr/>
          </p:nvSpPr>
          <p:spPr bwMode="auto">
            <a:xfrm>
              <a:off x="5543" y="2148"/>
              <a:ext cx="0" cy="161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391" name="Line 47"/>
            <p:cNvSpPr>
              <a:spLocks noChangeShapeType="1"/>
            </p:cNvSpPr>
            <p:nvPr/>
          </p:nvSpPr>
          <p:spPr bwMode="auto">
            <a:xfrm>
              <a:off x="3431" y="2964"/>
              <a:ext cx="2113" cy="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953392" name="Object 48"/>
            <p:cNvGraphicFramePr>
              <a:graphicFrameLocks/>
            </p:cNvGraphicFramePr>
            <p:nvPr/>
          </p:nvGraphicFramePr>
          <p:xfrm>
            <a:off x="3512" y="2411"/>
            <a:ext cx="181" cy="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63" name="Equation" r:id="rId21" imgW="164880" imgH="203040" progId="Equation.3">
                    <p:embed/>
                  </p:oleObj>
                </mc:Choice>
                <mc:Fallback>
                  <p:oleObj name="Equation" r:id="rId21" imgW="164880" imgH="20304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12" y="2411"/>
                          <a:ext cx="181" cy="2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53393" name="Object 49"/>
            <p:cNvGraphicFramePr>
              <a:graphicFrameLocks/>
            </p:cNvGraphicFramePr>
            <p:nvPr/>
          </p:nvGraphicFramePr>
          <p:xfrm>
            <a:off x="3527" y="2776"/>
            <a:ext cx="157" cy="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64" name="Equation" r:id="rId23" imgW="152280" imgH="75960" progId="Equation.3">
                    <p:embed/>
                  </p:oleObj>
                </mc:Choice>
                <mc:Fallback>
                  <p:oleObj name="Equation" r:id="rId23" imgW="152280" imgH="7596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27" y="2776"/>
                          <a:ext cx="157" cy="7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53394" name="Object 50"/>
            <p:cNvGraphicFramePr>
              <a:graphicFrameLocks/>
            </p:cNvGraphicFramePr>
            <p:nvPr/>
          </p:nvGraphicFramePr>
          <p:xfrm>
            <a:off x="3512" y="3004"/>
            <a:ext cx="181" cy="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65" name="Equation" r:id="rId25" imgW="164880" imgH="203040" progId="Equation.3">
                    <p:embed/>
                  </p:oleObj>
                </mc:Choice>
                <mc:Fallback>
                  <p:oleObj name="Equation" r:id="rId25" imgW="164880" imgH="20304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12" y="3004"/>
                          <a:ext cx="181" cy="231"/>
                        </a:xfrm>
                        <a:prstGeom prst="rect">
                          <a:avLst/>
                        </a:prstGeom>
                        <a:solidFill>
                          <a:srgbClr val="99CD99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53395" name="Object 51"/>
            <p:cNvGraphicFramePr>
              <a:graphicFrameLocks/>
            </p:cNvGraphicFramePr>
            <p:nvPr/>
          </p:nvGraphicFramePr>
          <p:xfrm>
            <a:off x="3527" y="3363"/>
            <a:ext cx="157" cy="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66" name="Equation" r:id="rId26" imgW="152280" imgH="75960" progId="Equation.3">
                    <p:embed/>
                  </p:oleObj>
                </mc:Choice>
                <mc:Fallback>
                  <p:oleObj name="Equation" r:id="rId26" imgW="152280" imgH="7596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27" y="3363"/>
                          <a:ext cx="157" cy="7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53396" name="Object 52"/>
            <p:cNvGraphicFramePr>
              <a:graphicFrameLocks/>
            </p:cNvGraphicFramePr>
            <p:nvPr/>
          </p:nvGraphicFramePr>
          <p:xfrm>
            <a:off x="3515" y="3526"/>
            <a:ext cx="174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67" name="Equation" r:id="rId27" imgW="164880" imgH="203040" progId="Equation.3">
                    <p:embed/>
                  </p:oleObj>
                </mc:Choice>
                <mc:Fallback>
                  <p:oleObj name="Equation" r:id="rId27" imgW="164880" imgH="20304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15" y="3526"/>
                          <a:ext cx="174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53397" name="Line 53"/>
            <p:cNvSpPr>
              <a:spLocks noChangeShapeType="1"/>
            </p:cNvSpPr>
            <p:nvPr/>
          </p:nvSpPr>
          <p:spPr bwMode="auto">
            <a:xfrm>
              <a:off x="3431" y="3265"/>
              <a:ext cx="2113" cy="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398" name="Line 54"/>
            <p:cNvSpPr>
              <a:spLocks noChangeShapeType="1"/>
            </p:cNvSpPr>
            <p:nvPr/>
          </p:nvSpPr>
          <p:spPr bwMode="auto">
            <a:xfrm>
              <a:off x="3431" y="3531"/>
              <a:ext cx="2113" cy="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399" name="Line 55"/>
            <p:cNvSpPr>
              <a:spLocks noChangeShapeType="1"/>
            </p:cNvSpPr>
            <p:nvPr/>
          </p:nvSpPr>
          <p:spPr bwMode="auto">
            <a:xfrm>
              <a:off x="3431" y="3758"/>
              <a:ext cx="2113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953400" name="Object 56"/>
            <p:cNvGraphicFramePr>
              <a:graphicFrameLocks/>
            </p:cNvGraphicFramePr>
            <p:nvPr/>
          </p:nvGraphicFramePr>
          <p:xfrm>
            <a:off x="3053" y="2830"/>
            <a:ext cx="229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68" name="Equation" r:id="rId29" imgW="164880" imgH="152280" progId="Equation.3">
                    <p:embed/>
                  </p:oleObj>
                </mc:Choice>
                <mc:Fallback>
                  <p:oleObj name="Equation" r:id="rId29" imgW="164880" imgH="15228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53" y="2830"/>
                          <a:ext cx="229" cy="207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53401" name="Object 57"/>
            <p:cNvGraphicFramePr>
              <a:graphicFrameLocks/>
            </p:cNvGraphicFramePr>
            <p:nvPr/>
          </p:nvGraphicFramePr>
          <p:xfrm>
            <a:off x="4464" y="1872"/>
            <a:ext cx="256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69" name="Equation" r:id="rId31" imgW="190440" imgH="152280" progId="Equation.3">
                    <p:embed/>
                  </p:oleObj>
                </mc:Choice>
                <mc:Fallback>
                  <p:oleObj name="Equation" r:id="rId31" imgW="190440" imgH="15228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4" y="1872"/>
                          <a:ext cx="256" cy="200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53402" name="Object 58"/>
            <p:cNvGraphicFramePr>
              <a:graphicFrameLocks/>
            </p:cNvGraphicFramePr>
            <p:nvPr/>
          </p:nvGraphicFramePr>
          <p:xfrm>
            <a:off x="4529" y="2792"/>
            <a:ext cx="173" cy="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70" name="Equation" r:id="rId33" imgW="152280" imgH="75960" progId="Equation.3">
                    <p:embed/>
                  </p:oleObj>
                </mc:Choice>
                <mc:Fallback>
                  <p:oleObj name="Equation" r:id="rId33" imgW="152280" imgH="7596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29" y="2792"/>
                          <a:ext cx="173" cy="85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53403" name="Object 59"/>
            <p:cNvGraphicFramePr>
              <a:graphicFrameLocks/>
            </p:cNvGraphicFramePr>
            <p:nvPr/>
          </p:nvGraphicFramePr>
          <p:xfrm>
            <a:off x="4930" y="3097"/>
            <a:ext cx="173" cy="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71" name="Equation" r:id="rId34" imgW="152280" imgH="75960" progId="Equation.3">
                    <p:embed/>
                  </p:oleObj>
                </mc:Choice>
                <mc:Fallback>
                  <p:oleObj name="Equation" r:id="rId34" imgW="152280" imgH="7596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30" y="3097"/>
                          <a:ext cx="173" cy="84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53404" name="Object 60"/>
            <p:cNvGraphicFramePr>
              <a:graphicFrameLocks/>
            </p:cNvGraphicFramePr>
            <p:nvPr/>
          </p:nvGraphicFramePr>
          <p:xfrm>
            <a:off x="4522" y="3368"/>
            <a:ext cx="173" cy="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72" name="Equation" r:id="rId35" imgW="152280" imgH="75960" progId="Equation.3">
                    <p:embed/>
                  </p:oleObj>
                </mc:Choice>
                <mc:Fallback>
                  <p:oleObj name="Equation" r:id="rId35" imgW="152280" imgH="7596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22" y="3368"/>
                          <a:ext cx="173" cy="84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53405" name="Object 61"/>
            <p:cNvGraphicFramePr>
              <a:graphicFrameLocks/>
            </p:cNvGraphicFramePr>
            <p:nvPr/>
          </p:nvGraphicFramePr>
          <p:xfrm>
            <a:off x="4137" y="3094"/>
            <a:ext cx="173" cy="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73" name="Equation" r:id="rId36" imgW="152280" imgH="75960" progId="Equation.3">
                    <p:embed/>
                  </p:oleObj>
                </mc:Choice>
                <mc:Fallback>
                  <p:oleObj name="Equation" r:id="rId36" imgW="152280" imgH="7596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37" y="3094"/>
                          <a:ext cx="173" cy="84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53406" name="Rectangle 62"/>
            <p:cNvSpPr>
              <a:spLocks noChangeArrowheads="1"/>
            </p:cNvSpPr>
            <p:nvPr/>
          </p:nvSpPr>
          <p:spPr bwMode="auto">
            <a:xfrm>
              <a:off x="4403" y="2981"/>
              <a:ext cx="427" cy="273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3407" name="Text Box 63"/>
            <p:cNvSpPr txBox="1">
              <a:spLocks noChangeArrowheads="1"/>
            </p:cNvSpPr>
            <p:nvPr/>
          </p:nvSpPr>
          <p:spPr bwMode="auto">
            <a:xfrm>
              <a:off x="3024" y="1584"/>
              <a:ext cx="1517" cy="2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/>
              <a:r>
                <a:rPr kumimoji="0" lang="de-DE" sz="1600" i="0">
                  <a:latin typeface="Arial" pitchFamily="34" charset="0"/>
                </a:rPr>
                <a:t>Document-Term Matrix</a:t>
              </a:r>
            </a:p>
          </p:txBody>
        </p:sp>
        <p:pic>
          <p:nvPicPr>
            <p:cNvPr id="953414" name="Picture 70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3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4" y="3073"/>
              <a:ext cx="389" cy="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2683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370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188536"/>
            <a:ext cx="8001000" cy="1030664"/>
          </a:xfrm>
        </p:spPr>
        <p:txBody>
          <a:bodyPr>
            <a:normAutofit/>
          </a:bodyPr>
          <a:lstStyle/>
          <a:p>
            <a:r>
              <a:rPr lang="en-US" altLang="zh-CN" dirty="0">
                <a:ea typeface="宋体" pitchFamily="2" charset="-122"/>
              </a:rPr>
              <a:t>A 100 Million</a:t>
            </a:r>
            <a:r>
              <a:rPr lang="en-US" altLang="zh-CN" baseline="30000" dirty="0">
                <a:ea typeface="宋体" pitchFamily="2" charset="-122"/>
              </a:rPr>
              <a:t>ths</a:t>
            </a:r>
            <a:r>
              <a:rPr lang="en-US" altLang="zh-CN" dirty="0">
                <a:ea typeface="宋体" pitchFamily="2" charset="-122"/>
              </a:rPr>
              <a:t> of a Typical </a:t>
            </a:r>
            <a:br>
              <a:rPr lang="en-US" altLang="zh-CN" dirty="0">
                <a:ea typeface="宋体" pitchFamily="2" charset="-122"/>
              </a:rPr>
            </a:br>
            <a:r>
              <a:rPr lang="en-US" altLang="zh-CN" dirty="0">
                <a:ea typeface="宋体" pitchFamily="2" charset="-122"/>
              </a:rPr>
              <a:t>Document-Term Matrix</a:t>
            </a:r>
          </a:p>
        </p:txBody>
      </p:sp>
      <p:sp>
        <p:nvSpPr>
          <p:cNvPr id="955872" name="Text Box 1504"/>
          <p:cNvSpPr txBox="1">
            <a:spLocks noChangeArrowheads="1"/>
          </p:cNvSpPr>
          <p:nvPr/>
        </p:nvSpPr>
        <p:spPr bwMode="auto">
          <a:xfrm>
            <a:off x="1431925" y="13366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de-DE" sz="2400" b="0" i="0">
              <a:latin typeface="Times New Roman" pitchFamily="18" charset="0"/>
            </a:endParaRPr>
          </a:p>
        </p:txBody>
      </p:sp>
      <p:grpSp>
        <p:nvGrpSpPr>
          <p:cNvPr id="955877" name="Group 1509"/>
          <p:cNvGrpSpPr>
            <a:grpSpLocks/>
          </p:cNvGrpSpPr>
          <p:nvPr/>
        </p:nvGrpSpPr>
        <p:grpSpPr bwMode="auto">
          <a:xfrm>
            <a:off x="639763" y="1981200"/>
            <a:ext cx="8275637" cy="4572000"/>
            <a:chOff x="403" y="1248"/>
            <a:chExt cx="5213" cy="2880"/>
          </a:xfrm>
        </p:grpSpPr>
        <p:sp>
          <p:nvSpPr>
            <p:cNvPr id="954371" name="Rectangle 3"/>
            <p:cNvSpPr>
              <a:spLocks noChangeArrowheads="1"/>
            </p:cNvSpPr>
            <p:nvPr/>
          </p:nvSpPr>
          <p:spPr bwMode="auto">
            <a:xfrm>
              <a:off x="816" y="12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372" name="Rectangle 4"/>
            <p:cNvSpPr>
              <a:spLocks noChangeArrowheads="1"/>
            </p:cNvSpPr>
            <p:nvPr/>
          </p:nvSpPr>
          <p:spPr bwMode="auto">
            <a:xfrm>
              <a:off x="816" y="13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373" name="Rectangle 5"/>
            <p:cNvSpPr>
              <a:spLocks noChangeArrowheads="1"/>
            </p:cNvSpPr>
            <p:nvPr/>
          </p:nvSpPr>
          <p:spPr bwMode="auto">
            <a:xfrm>
              <a:off x="816" y="14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374" name="Rectangle 6"/>
            <p:cNvSpPr>
              <a:spLocks noChangeArrowheads="1"/>
            </p:cNvSpPr>
            <p:nvPr/>
          </p:nvSpPr>
          <p:spPr bwMode="auto">
            <a:xfrm>
              <a:off x="816" y="15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375" name="Rectangle 7"/>
            <p:cNvSpPr>
              <a:spLocks noChangeArrowheads="1"/>
            </p:cNvSpPr>
            <p:nvPr/>
          </p:nvSpPr>
          <p:spPr bwMode="auto">
            <a:xfrm>
              <a:off x="816" y="16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376" name="Rectangle 8"/>
            <p:cNvSpPr>
              <a:spLocks noChangeArrowheads="1"/>
            </p:cNvSpPr>
            <p:nvPr/>
          </p:nvSpPr>
          <p:spPr bwMode="auto">
            <a:xfrm>
              <a:off x="816" y="172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377" name="Rectangle 9"/>
            <p:cNvSpPr>
              <a:spLocks noChangeArrowheads="1"/>
            </p:cNvSpPr>
            <p:nvPr/>
          </p:nvSpPr>
          <p:spPr bwMode="auto">
            <a:xfrm>
              <a:off x="816" y="182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378" name="Rectangle 10"/>
            <p:cNvSpPr>
              <a:spLocks noChangeArrowheads="1"/>
            </p:cNvSpPr>
            <p:nvPr/>
          </p:nvSpPr>
          <p:spPr bwMode="auto">
            <a:xfrm>
              <a:off x="816" y="192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379" name="Rectangle 11"/>
            <p:cNvSpPr>
              <a:spLocks noChangeArrowheads="1"/>
            </p:cNvSpPr>
            <p:nvPr/>
          </p:nvSpPr>
          <p:spPr bwMode="auto">
            <a:xfrm>
              <a:off x="816" y="201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380" name="Rectangle 12"/>
            <p:cNvSpPr>
              <a:spLocks noChangeArrowheads="1"/>
            </p:cNvSpPr>
            <p:nvPr/>
          </p:nvSpPr>
          <p:spPr bwMode="auto">
            <a:xfrm>
              <a:off x="816" y="211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381" name="Rectangle 13"/>
            <p:cNvSpPr>
              <a:spLocks noChangeArrowheads="1"/>
            </p:cNvSpPr>
            <p:nvPr/>
          </p:nvSpPr>
          <p:spPr bwMode="auto">
            <a:xfrm>
              <a:off x="816" y="220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382" name="Rectangle 14"/>
            <p:cNvSpPr>
              <a:spLocks noChangeArrowheads="1"/>
            </p:cNvSpPr>
            <p:nvPr/>
          </p:nvSpPr>
          <p:spPr bwMode="auto">
            <a:xfrm>
              <a:off x="816" y="230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383" name="Rectangle 15"/>
            <p:cNvSpPr>
              <a:spLocks noChangeArrowheads="1"/>
            </p:cNvSpPr>
            <p:nvPr/>
          </p:nvSpPr>
          <p:spPr bwMode="auto">
            <a:xfrm>
              <a:off x="816" y="240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384" name="Rectangle 16"/>
            <p:cNvSpPr>
              <a:spLocks noChangeArrowheads="1"/>
            </p:cNvSpPr>
            <p:nvPr/>
          </p:nvSpPr>
          <p:spPr bwMode="auto">
            <a:xfrm>
              <a:off x="816" y="249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385" name="Rectangle 17"/>
            <p:cNvSpPr>
              <a:spLocks noChangeArrowheads="1"/>
            </p:cNvSpPr>
            <p:nvPr/>
          </p:nvSpPr>
          <p:spPr bwMode="auto">
            <a:xfrm>
              <a:off x="816" y="259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386" name="Rectangle 18"/>
            <p:cNvSpPr>
              <a:spLocks noChangeArrowheads="1"/>
            </p:cNvSpPr>
            <p:nvPr/>
          </p:nvSpPr>
          <p:spPr bwMode="auto">
            <a:xfrm>
              <a:off x="816" y="268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387" name="Rectangle 19"/>
            <p:cNvSpPr>
              <a:spLocks noChangeArrowheads="1"/>
            </p:cNvSpPr>
            <p:nvPr/>
          </p:nvSpPr>
          <p:spPr bwMode="auto">
            <a:xfrm>
              <a:off x="816" y="278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388" name="Rectangle 20"/>
            <p:cNvSpPr>
              <a:spLocks noChangeArrowheads="1"/>
            </p:cNvSpPr>
            <p:nvPr/>
          </p:nvSpPr>
          <p:spPr bwMode="auto">
            <a:xfrm>
              <a:off x="816" y="288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389" name="Rectangle 21"/>
            <p:cNvSpPr>
              <a:spLocks noChangeArrowheads="1"/>
            </p:cNvSpPr>
            <p:nvPr/>
          </p:nvSpPr>
          <p:spPr bwMode="auto">
            <a:xfrm>
              <a:off x="816" y="297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390" name="Rectangle 22"/>
            <p:cNvSpPr>
              <a:spLocks noChangeArrowheads="1"/>
            </p:cNvSpPr>
            <p:nvPr/>
          </p:nvSpPr>
          <p:spPr bwMode="auto">
            <a:xfrm>
              <a:off x="816" y="307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391" name="Rectangle 23"/>
            <p:cNvSpPr>
              <a:spLocks noChangeArrowheads="1"/>
            </p:cNvSpPr>
            <p:nvPr/>
          </p:nvSpPr>
          <p:spPr bwMode="auto">
            <a:xfrm>
              <a:off x="816" y="316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392" name="Rectangle 24"/>
            <p:cNvSpPr>
              <a:spLocks noChangeArrowheads="1"/>
            </p:cNvSpPr>
            <p:nvPr/>
          </p:nvSpPr>
          <p:spPr bwMode="auto">
            <a:xfrm>
              <a:off x="816" y="326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393" name="Rectangle 25"/>
            <p:cNvSpPr>
              <a:spLocks noChangeArrowheads="1"/>
            </p:cNvSpPr>
            <p:nvPr/>
          </p:nvSpPr>
          <p:spPr bwMode="auto">
            <a:xfrm>
              <a:off x="816" y="336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394" name="Rectangle 26"/>
            <p:cNvSpPr>
              <a:spLocks noChangeArrowheads="1"/>
            </p:cNvSpPr>
            <p:nvPr/>
          </p:nvSpPr>
          <p:spPr bwMode="auto">
            <a:xfrm>
              <a:off x="816" y="345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395" name="Rectangle 27"/>
            <p:cNvSpPr>
              <a:spLocks noChangeArrowheads="1"/>
            </p:cNvSpPr>
            <p:nvPr/>
          </p:nvSpPr>
          <p:spPr bwMode="auto">
            <a:xfrm>
              <a:off x="816" y="355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396" name="Rectangle 28"/>
            <p:cNvSpPr>
              <a:spLocks noChangeArrowheads="1"/>
            </p:cNvSpPr>
            <p:nvPr/>
          </p:nvSpPr>
          <p:spPr bwMode="auto">
            <a:xfrm>
              <a:off x="816" y="36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397" name="Rectangle 29"/>
            <p:cNvSpPr>
              <a:spLocks noChangeArrowheads="1"/>
            </p:cNvSpPr>
            <p:nvPr/>
          </p:nvSpPr>
          <p:spPr bwMode="auto">
            <a:xfrm>
              <a:off x="816" y="37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398" name="Rectangle 30"/>
            <p:cNvSpPr>
              <a:spLocks noChangeArrowheads="1"/>
            </p:cNvSpPr>
            <p:nvPr/>
          </p:nvSpPr>
          <p:spPr bwMode="auto">
            <a:xfrm>
              <a:off x="816" y="38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399" name="Rectangle 31"/>
            <p:cNvSpPr>
              <a:spLocks noChangeArrowheads="1"/>
            </p:cNvSpPr>
            <p:nvPr/>
          </p:nvSpPr>
          <p:spPr bwMode="auto">
            <a:xfrm>
              <a:off x="816" y="39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00" name="Rectangle 32"/>
            <p:cNvSpPr>
              <a:spLocks noChangeArrowheads="1"/>
            </p:cNvSpPr>
            <p:nvPr/>
          </p:nvSpPr>
          <p:spPr bwMode="auto">
            <a:xfrm>
              <a:off x="816" y="40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01" name="Rectangle 33"/>
            <p:cNvSpPr>
              <a:spLocks noChangeArrowheads="1"/>
            </p:cNvSpPr>
            <p:nvPr/>
          </p:nvSpPr>
          <p:spPr bwMode="auto">
            <a:xfrm>
              <a:off x="912" y="12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02" name="Rectangle 34"/>
            <p:cNvSpPr>
              <a:spLocks noChangeArrowheads="1"/>
            </p:cNvSpPr>
            <p:nvPr/>
          </p:nvSpPr>
          <p:spPr bwMode="auto">
            <a:xfrm>
              <a:off x="912" y="13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03" name="Rectangle 35"/>
            <p:cNvSpPr>
              <a:spLocks noChangeArrowheads="1"/>
            </p:cNvSpPr>
            <p:nvPr/>
          </p:nvSpPr>
          <p:spPr bwMode="auto">
            <a:xfrm>
              <a:off x="912" y="14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04" name="Rectangle 36"/>
            <p:cNvSpPr>
              <a:spLocks noChangeArrowheads="1"/>
            </p:cNvSpPr>
            <p:nvPr/>
          </p:nvSpPr>
          <p:spPr bwMode="auto">
            <a:xfrm>
              <a:off x="912" y="15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05" name="Rectangle 37"/>
            <p:cNvSpPr>
              <a:spLocks noChangeArrowheads="1"/>
            </p:cNvSpPr>
            <p:nvPr/>
          </p:nvSpPr>
          <p:spPr bwMode="auto">
            <a:xfrm>
              <a:off x="912" y="16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06" name="Rectangle 38"/>
            <p:cNvSpPr>
              <a:spLocks noChangeArrowheads="1"/>
            </p:cNvSpPr>
            <p:nvPr/>
          </p:nvSpPr>
          <p:spPr bwMode="auto">
            <a:xfrm>
              <a:off x="912" y="172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07" name="Rectangle 39"/>
            <p:cNvSpPr>
              <a:spLocks noChangeArrowheads="1"/>
            </p:cNvSpPr>
            <p:nvPr/>
          </p:nvSpPr>
          <p:spPr bwMode="auto">
            <a:xfrm>
              <a:off x="912" y="182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08" name="Rectangle 40"/>
            <p:cNvSpPr>
              <a:spLocks noChangeArrowheads="1"/>
            </p:cNvSpPr>
            <p:nvPr/>
          </p:nvSpPr>
          <p:spPr bwMode="auto">
            <a:xfrm>
              <a:off x="912" y="192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09" name="Rectangle 41"/>
            <p:cNvSpPr>
              <a:spLocks noChangeArrowheads="1"/>
            </p:cNvSpPr>
            <p:nvPr/>
          </p:nvSpPr>
          <p:spPr bwMode="auto">
            <a:xfrm>
              <a:off x="912" y="201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10" name="Rectangle 42"/>
            <p:cNvSpPr>
              <a:spLocks noChangeArrowheads="1"/>
            </p:cNvSpPr>
            <p:nvPr/>
          </p:nvSpPr>
          <p:spPr bwMode="auto">
            <a:xfrm>
              <a:off x="912" y="211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11" name="Rectangle 43"/>
            <p:cNvSpPr>
              <a:spLocks noChangeArrowheads="1"/>
            </p:cNvSpPr>
            <p:nvPr/>
          </p:nvSpPr>
          <p:spPr bwMode="auto">
            <a:xfrm>
              <a:off x="912" y="220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12" name="Rectangle 44"/>
            <p:cNvSpPr>
              <a:spLocks noChangeArrowheads="1"/>
            </p:cNvSpPr>
            <p:nvPr/>
          </p:nvSpPr>
          <p:spPr bwMode="auto">
            <a:xfrm>
              <a:off x="912" y="230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13" name="Rectangle 45"/>
            <p:cNvSpPr>
              <a:spLocks noChangeArrowheads="1"/>
            </p:cNvSpPr>
            <p:nvPr/>
          </p:nvSpPr>
          <p:spPr bwMode="auto">
            <a:xfrm>
              <a:off x="912" y="240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14" name="Rectangle 46"/>
            <p:cNvSpPr>
              <a:spLocks noChangeArrowheads="1"/>
            </p:cNvSpPr>
            <p:nvPr/>
          </p:nvSpPr>
          <p:spPr bwMode="auto">
            <a:xfrm>
              <a:off x="912" y="249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15" name="Rectangle 47"/>
            <p:cNvSpPr>
              <a:spLocks noChangeArrowheads="1"/>
            </p:cNvSpPr>
            <p:nvPr/>
          </p:nvSpPr>
          <p:spPr bwMode="auto">
            <a:xfrm>
              <a:off x="912" y="259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16" name="Rectangle 48"/>
            <p:cNvSpPr>
              <a:spLocks noChangeArrowheads="1"/>
            </p:cNvSpPr>
            <p:nvPr/>
          </p:nvSpPr>
          <p:spPr bwMode="auto">
            <a:xfrm>
              <a:off x="912" y="268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17" name="Rectangle 49"/>
            <p:cNvSpPr>
              <a:spLocks noChangeArrowheads="1"/>
            </p:cNvSpPr>
            <p:nvPr/>
          </p:nvSpPr>
          <p:spPr bwMode="auto">
            <a:xfrm>
              <a:off x="912" y="278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18" name="Rectangle 50"/>
            <p:cNvSpPr>
              <a:spLocks noChangeArrowheads="1"/>
            </p:cNvSpPr>
            <p:nvPr/>
          </p:nvSpPr>
          <p:spPr bwMode="auto">
            <a:xfrm>
              <a:off x="912" y="288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19" name="Rectangle 51"/>
            <p:cNvSpPr>
              <a:spLocks noChangeArrowheads="1"/>
            </p:cNvSpPr>
            <p:nvPr/>
          </p:nvSpPr>
          <p:spPr bwMode="auto">
            <a:xfrm>
              <a:off x="912" y="297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20" name="Rectangle 52"/>
            <p:cNvSpPr>
              <a:spLocks noChangeArrowheads="1"/>
            </p:cNvSpPr>
            <p:nvPr/>
          </p:nvSpPr>
          <p:spPr bwMode="auto">
            <a:xfrm>
              <a:off x="912" y="307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21" name="Rectangle 53"/>
            <p:cNvSpPr>
              <a:spLocks noChangeArrowheads="1"/>
            </p:cNvSpPr>
            <p:nvPr/>
          </p:nvSpPr>
          <p:spPr bwMode="auto">
            <a:xfrm>
              <a:off x="912" y="316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22" name="Rectangle 54"/>
            <p:cNvSpPr>
              <a:spLocks noChangeArrowheads="1"/>
            </p:cNvSpPr>
            <p:nvPr/>
          </p:nvSpPr>
          <p:spPr bwMode="auto">
            <a:xfrm>
              <a:off x="912" y="326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23" name="Rectangle 55"/>
            <p:cNvSpPr>
              <a:spLocks noChangeArrowheads="1"/>
            </p:cNvSpPr>
            <p:nvPr/>
          </p:nvSpPr>
          <p:spPr bwMode="auto">
            <a:xfrm>
              <a:off x="912" y="336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24" name="Rectangle 56"/>
            <p:cNvSpPr>
              <a:spLocks noChangeArrowheads="1"/>
            </p:cNvSpPr>
            <p:nvPr/>
          </p:nvSpPr>
          <p:spPr bwMode="auto">
            <a:xfrm>
              <a:off x="912" y="345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25" name="Rectangle 57"/>
            <p:cNvSpPr>
              <a:spLocks noChangeArrowheads="1"/>
            </p:cNvSpPr>
            <p:nvPr/>
          </p:nvSpPr>
          <p:spPr bwMode="auto">
            <a:xfrm>
              <a:off x="912" y="355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26" name="Rectangle 58"/>
            <p:cNvSpPr>
              <a:spLocks noChangeArrowheads="1"/>
            </p:cNvSpPr>
            <p:nvPr/>
          </p:nvSpPr>
          <p:spPr bwMode="auto">
            <a:xfrm>
              <a:off x="912" y="36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27" name="Rectangle 59"/>
            <p:cNvSpPr>
              <a:spLocks noChangeArrowheads="1"/>
            </p:cNvSpPr>
            <p:nvPr/>
          </p:nvSpPr>
          <p:spPr bwMode="auto">
            <a:xfrm>
              <a:off x="912" y="37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28" name="Rectangle 60"/>
            <p:cNvSpPr>
              <a:spLocks noChangeArrowheads="1"/>
            </p:cNvSpPr>
            <p:nvPr/>
          </p:nvSpPr>
          <p:spPr bwMode="auto">
            <a:xfrm>
              <a:off x="912" y="38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29" name="Rectangle 61"/>
            <p:cNvSpPr>
              <a:spLocks noChangeArrowheads="1"/>
            </p:cNvSpPr>
            <p:nvPr/>
          </p:nvSpPr>
          <p:spPr bwMode="auto">
            <a:xfrm>
              <a:off x="912" y="39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30" name="Rectangle 62"/>
            <p:cNvSpPr>
              <a:spLocks noChangeArrowheads="1"/>
            </p:cNvSpPr>
            <p:nvPr/>
          </p:nvSpPr>
          <p:spPr bwMode="auto">
            <a:xfrm>
              <a:off x="912" y="40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31" name="Rectangle 63"/>
            <p:cNvSpPr>
              <a:spLocks noChangeArrowheads="1"/>
            </p:cNvSpPr>
            <p:nvPr/>
          </p:nvSpPr>
          <p:spPr bwMode="auto">
            <a:xfrm>
              <a:off x="1008" y="12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32" name="Rectangle 64"/>
            <p:cNvSpPr>
              <a:spLocks noChangeArrowheads="1"/>
            </p:cNvSpPr>
            <p:nvPr/>
          </p:nvSpPr>
          <p:spPr bwMode="auto">
            <a:xfrm>
              <a:off x="1008" y="13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33" name="Rectangle 65"/>
            <p:cNvSpPr>
              <a:spLocks noChangeArrowheads="1"/>
            </p:cNvSpPr>
            <p:nvPr/>
          </p:nvSpPr>
          <p:spPr bwMode="auto">
            <a:xfrm>
              <a:off x="1008" y="14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34" name="Rectangle 66"/>
            <p:cNvSpPr>
              <a:spLocks noChangeArrowheads="1"/>
            </p:cNvSpPr>
            <p:nvPr/>
          </p:nvSpPr>
          <p:spPr bwMode="auto">
            <a:xfrm>
              <a:off x="1008" y="15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35" name="Rectangle 67"/>
            <p:cNvSpPr>
              <a:spLocks noChangeArrowheads="1"/>
            </p:cNvSpPr>
            <p:nvPr/>
          </p:nvSpPr>
          <p:spPr bwMode="auto">
            <a:xfrm>
              <a:off x="1008" y="16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36" name="Rectangle 68"/>
            <p:cNvSpPr>
              <a:spLocks noChangeArrowheads="1"/>
            </p:cNvSpPr>
            <p:nvPr/>
          </p:nvSpPr>
          <p:spPr bwMode="auto">
            <a:xfrm>
              <a:off x="1008" y="172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37" name="Rectangle 69"/>
            <p:cNvSpPr>
              <a:spLocks noChangeArrowheads="1"/>
            </p:cNvSpPr>
            <p:nvPr/>
          </p:nvSpPr>
          <p:spPr bwMode="auto">
            <a:xfrm>
              <a:off x="1008" y="182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38" name="Rectangle 70"/>
            <p:cNvSpPr>
              <a:spLocks noChangeArrowheads="1"/>
            </p:cNvSpPr>
            <p:nvPr/>
          </p:nvSpPr>
          <p:spPr bwMode="auto">
            <a:xfrm>
              <a:off x="1008" y="192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39" name="Rectangle 71"/>
            <p:cNvSpPr>
              <a:spLocks noChangeArrowheads="1"/>
            </p:cNvSpPr>
            <p:nvPr/>
          </p:nvSpPr>
          <p:spPr bwMode="auto">
            <a:xfrm>
              <a:off x="1008" y="201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40" name="Rectangle 72"/>
            <p:cNvSpPr>
              <a:spLocks noChangeArrowheads="1"/>
            </p:cNvSpPr>
            <p:nvPr/>
          </p:nvSpPr>
          <p:spPr bwMode="auto">
            <a:xfrm>
              <a:off x="1008" y="211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41" name="Rectangle 73"/>
            <p:cNvSpPr>
              <a:spLocks noChangeArrowheads="1"/>
            </p:cNvSpPr>
            <p:nvPr/>
          </p:nvSpPr>
          <p:spPr bwMode="auto">
            <a:xfrm>
              <a:off x="1008" y="220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42" name="Rectangle 74"/>
            <p:cNvSpPr>
              <a:spLocks noChangeArrowheads="1"/>
            </p:cNvSpPr>
            <p:nvPr/>
          </p:nvSpPr>
          <p:spPr bwMode="auto">
            <a:xfrm>
              <a:off x="1008" y="230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43" name="Rectangle 75"/>
            <p:cNvSpPr>
              <a:spLocks noChangeArrowheads="1"/>
            </p:cNvSpPr>
            <p:nvPr/>
          </p:nvSpPr>
          <p:spPr bwMode="auto">
            <a:xfrm>
              <a:off x="1008" y="240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44" name="Rectangle 76"/>
            <p:cNvSpPr>
              <a:spLocks noChangeArrowheads="1"/>
            </p:cNvSpPr>
            <p:nvPr/>
          </p:nvSpPr>
          <p:spPr bwMode="auto">
            <a:xfrm>
              <a:off x="1008" y="249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45" name="Rectangle 77"/>
            <p:cNvSpPr>
              <a:spLocks noChangeArrowheads="1"/>
            </p:cNvSpPr>
            <p:nvPr/>
          </p:nvSpPr>
          <p:spPr bwMode="auto">
            <a:xfrm>
              <a:off x="1008" y="259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46" name="Rectangle 78"/>
            <p:cNvSpPr>
              <a:spLocks noChangeArrowheads="1"/>
            </p:cNvSpPr>
            <p:nvPr/>
          </p:nvSpPr>
          <p:spPr bwMode="auto">
            <a:xfrm>
              <a:off x="1008" y="268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47" name="Rectangle 79"/>
            <p:cNvSpPr>
              <a:spLocks noChangeArrowheads="1"/>
            </p:cNvSpPr>
            <p:nvPr/>
          </p:nvSpPr>
          <p:spPr bwMode="auto">
            <a:xfrm>
              <a:off x="1008" y="278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48" name="Rectangle 80"/>
            <p:cNvSpPr>
              <a:spLocks noChangeArrowheads="1"/>
            </p:cNvSpPr>
            <p:nvPr/>
          </p:nvSpPr>
          <p:spPr bwMode="auto">
            <a:xfrm>
              <a:off x="1008" y="288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49" name="Rectangle 81"/>
            <p:cNvSpPr>
              <a:spLocks noChangeArrowheads="1"/>
            </p:cNvSpPr>
            <p:nvPr/>
          </p:nvSpPr>
          <p:spPr bwMode="auto">
            <a:xfrm>
              <a:off x="1008" y="297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50" name="Rectangle 82"/>
            <p:cNvSpPr>
              <a:spLocks noChangeArrowheads="1"/>
            </p:cNvSpPr>
            <p:nvPr/>
          </p:nvSpPr>
          <p:spPr bwMode="auto">
            <a:xfrm>
              <a:off x="1008" y="307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51" name="Rectangle 83"/>
            <p:cNvSpPr>
              <a:spLocks noChangeArrowheads="1"/>
            </p:cNvSpPr>
            <p:nvPr/>
          </p:nvSpPr>
          <p:spPr bwMode="auto">
            <a:xfrm>
              <a:off x="1008" y="316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52" name="Rectangle 84"/>
            <p:cNvSpPr>
              <a:spLocks noChangeArrowheads="1"/>
            </p:cNvSpPr>
            <p:nvPr/>
          </p:nvSpPr>
          <p:spPr bwMode="auto">
            <a:xfrm>
              <a:off x="1008" y="326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53" name="Rectangle 85"/>
            <p:cNvSpPr>
              <a:spLocks noChangeArrowheads="1"/>
            </p:cNvSpPr>
            <p:nvPr/>
          </p:nvSpPr>
          <p:spPr bwMode="auto">
            <a:xfrm>
              <a:off x="1008" y="336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54" name="Rectangle 86"/>
            <p:cNvSpPr>
              <a:spLocks noChangeArrowheads="1"/>
            </p:cNvSpPr>
            <p:nvPr/>
          </p:nvSpPr>
          <p:spPr bwMode="auto">
            <a:xfrm>
              <a:off x="1008" y="345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55" name="Rectangle 87"/>
            <p:cNvSpPr>
              <a:spLocks noChangeArrowheads="1"/>
            </p:cNvSpPr>
            <p:nvPr/>
          </p:nvSpPr>
          <p:spPr bwMode="auto">
            <a:xfrm>
              <a:off x="1008" y="355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56" name="Rectangle 88"/>
            <p:cNvSpPr>
              <a:spLocks noChangeArrowheads="1"/>
            </p:cNvSpPr>
            <p:nvPr/>
          </p:nvSpPr>
          <p:spPr bwMode="auto">
            <a:xfrm>
              <a:off x="1008" y="36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57" name="Rectangle 89"/>
            <p:cNvSpPr>
              <a:spLocks noChangeArrowheads="1"/>
            </p:cNvSpPr>
            <p:nvPr/>
          </p:nvSpPr>
          <p:spPr bwMode="auto">
            <a:xfrm>
              <a:off x="1008" y="37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58" name="Rectangle 90"/>
            <p:cNvSpPr>
              <a:spLocks noChangeArrowheads="1"/>
            </p:cNvSpPr>
            <p:nvPr/>
          </p:nvSpPr>
          <p:spPr bwMode="auto">
            <a:xfrm>
              <a:off x="1008" y="38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59" name="Rectangle 91"/>
            <p:cNvSpPr>
              <a:spLocks noChangeArrowheads="1"/>
            </p:cNvSpPr>
            <p:nvPr/>
          </p:nvSpPr>
          <p:spPr bwMode="auto">
            <a:xfrm>
              <a:off x="1008" y="39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60" name="Rectangle 92"/>
            <p:cNvSpPr>
              <a:spLocks noChangeArrowheads="1"/>
            </p:cNvSpPr>
            <p:nvPr/>
          </p:nvSpPr>
          <p:spPr bwMode="auto">
            <a:xfrm>
              <a:off x="1008" y="40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61" name="Rectangle 93"/>
            <p:cNvSpPr>
              <a:spLocks noChangeArrowheads="1"/>
            </p:cNvSpPr>
            <p:nvPr/>
          </p:nvSpPr>
          <p:spPr bwMode="auto">
            <a:xfrm>
              <a:off x="1104" y="12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62" name="Rectangle 94"/>
            <p:cNvSpPr>
              <a:spLocks noChangeArrowheads="1"/>
            </p:cNvSpPr>
            <p:nvPr/>
          </p:nvSpPr>
          <p:spPr bwMode="auto">
            <a:xfrm>
              <a:off x="1104" y="13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63" name="Rectangle 95"/>
            <p:cNvSpPr>
              <a:spLocks noChangeArrowheads="1"/>
            </p:cNvSpPr>
            <p:nvPr/>
          </p:nvSpPr>
          <p:spPr bwMode="auto">
            <a:xfrm>
              <a:off x="1104" y="14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64" name="Rectangle 96"/>
            <p:cNvSpPr>
              <a:spLocks noChangeArrowheads="1"/>
            </p:cNvSpPr>
            <p:nvPr/>
          </p:nvSpPr>
          <p:spPr bwMode="auto">
            <a:xfrm>
              <a:off x="1104" y="15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65" name="Rectangle 97"/>
            <p:cNvSpPr>
              <a:spLocks noChangeArrowheads="1"/>
            </p:cNvSpPr>
            <p:nvPr/>
          </p:nvSpPr>
          <p:spPr bwMode="auto">
            <a:xfrm>
              <a:off x="1104" y="16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66" name="Rectangle 98"/>
            <p:cNvSpPr>
              <a:spLocks noChangeArrowheads="1"/>
            </p:cNvSpPr>
            <p:nvPr/>
          </p:nvSpPr>
          <p:spPr bwMode="auto">
            <a:xfrm>
              <a:off x="1104" y="172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67" name="Rectangle 99"/>
            <p:cNvSpPr>
              <a:spLocks noChangeArrowheads="1"/>
            </p:cNvSpPr>
            <p:nvPr/>
          </p:nvSpPr>
          <p:spPr bwMode="auto">
            <a:xfrm>
              <a:off x="1104" y="182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68" name="Rectangle 100"/>
            <p:cNvSpPr>
              <a:spLocks noChangeArrowheads="1"/>
            </p:cNvSpPr>
            <p:nvPr/>
          </p:nvSpPr>
          <p:spPr bwMode="auto">
            <a:xfrm>
              <a:off x="1104" y="192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69" name="Rectangle 101"/>
            <p:cNvSpPr>
              <a:spLocks noChangeArrowheads="1"/>
            </p:cNvSpPr>
            <p:nvPr/>
          </p:nvSpPr>
          <p:spPr bwMode="auto">
            <a:xfrm>
              <a:off x="1104" y="201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70" name="Rectangle 102"/>
            <p:cNvSpPr>
              <a:spLocks noChangeArrowheads="1"/>
            </p:cNvSpPr>
            <p:nvPr/>
          </p:nvSpPr>
          <p:spPr bwMode="auto">
            <a:xfrm>
              <a:off x="1104" y="211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71" name="Rectangle 103"/>
            <p:cNvSpPr>
              <a:spLocks noChangeArrowheads="1"/>
            </p:cNvSpPr>
            <p:nvPr/>
          </p:nvSpPr>
          <p:spPr bwMode="auto">
            <a:xfrm>
              <a:off x="1104" y="220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72" name="Rectangle 104"/>
            <p:cNvSpPr>
              <a:spLocks noChangeArrowheads="1"/>
            </p:cNvSpPr>
            <p:nvPr/>
          </p:nvSpPr>
          <p:spPr bwMode="auto">
            <a:xfrm>
              <a:off x="1104" y="230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73" name="Rectangle 105"/>
            <p:cNvSpPr>
              <a:spLocks noChangeArrowheads="1"/>
            </p:cNvSpPr>
            <p:nvPr/>
          </p:nvSpPr>
          <p:spPr bwMode="auto">
            <a:xfrm>
              <a:off x="1104" y="240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74" name="Rectangle 106"/>
            <p:cNvSpPr>
              <a:spLocks noChangeArrowheads="1"/>
            </p:cNvSpPr>
            <p:nvPr/>
          </p:nvSpPr>
          <p:spPr bwMode="auto">
            <a:xfrm>
              <a:off x="1104" y="249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75" name="Rectangle 107"/>
            <p:cNvSpPr>
              <a:spLocks noChangeArrowheads="1"/>
            </p:cNvSpPr>
            <p:nvPr/>
          </p:nvSpPr>
          <p:spPr bwMode="auto">
            <a:xfrm>
              <a:off x="1104" y="259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76" name="Rectangle 108"/>
            <p:cNvSpPr>
              <a:spLocks noChangeArrowheads="1"/>
            </p:cNvSpPr>
            <p:nvPr/>
          </p:nvSpPr>
          <p:spPr bwMode="auto">
            <a:xfrm>
              <a:off x="1104" y="268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77" name="Rectangle 109"/>
            <p:cNvSpPr>
              <a:spLocks noChangeArrowheads="1"/>
            </p:cNvSpPr>
            <p:nvPr/>
          </p:nvSpPr>
          <p:spPr bwMode="auto">
            <a:xfrm>
              <a:off x="1104" y="278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78" name="Rectangle 110"/>
            <p:cNvSpPr>
              <a:spLocks noChangeArrowheads="1"/>
            </p:cNvSpPr>
            <p:nvPr/>
          </p:nvSpPr>
          <p:spPr bwMode="auto">
            <a:xfrm>
              <a:off x="1104" y="288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79" name="Rectangle 111"/>
            <p:cNvSpPr>
              <a:spLocks noChangeArrowheads="1"/>
            </p:cNvSpPr>
            <p:nvPr/>
          </p:nvSpPr>
          <p:spPr bwMode="auto">
            <a:xfrm>
              <a:off x="1104" y="297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80" name="Rectangle 112"/>
            <p:cNvSpPr>
              <a:spLocks noChangeArrowheads="1"/>
            </p:cNvSpPr>
            <p:nvPr/>
          </p:nvSpPr>
          <p:spPr bwMode="auto">
            <a:xfrm>
              <a:off x="1104" y="307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81" name="Rectangle 113"/>
            <p:cNvSpPr>
              <a:spLocks noChangeArrowheads="1"/>
            </p:cNvSpPr>
            <p:nvPr/>
          </p:nvSpPr>
          <p:spPr bwMode="auto">
            <a:xfrm>
              <a:off x="1104" y="316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82" name="Rectangle 114"/>
            <p:cNvSpPr>
              <a:spLocks noChangeArrowheads="1"/>
            </p:cNvSpPr>
            <p:nvPr/>
          </p:nvSpPr>
          <p:spPr bwMode="auto">
            <a:xfrm>
              <a:off x="1104" y="326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83" name="Rectangle 115"/>
            <p:cNvSpPr>
              <a:spLocks noChangeArrowheads="1"/>
            </p:cNvSpPr>
            <p:nvPr/>
          </p:nvSpPr>
          <p:spPr bwMode="auto">
            <a:xfrm>
              <a:off x="1104" y="336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84" name="Rectangle 116"/>
            <p:cNvSpPr>
              <a:spLocks noChangeArrowheads="1"/>
            </p:cNvSpPr>
            <p:nvPr/>
          </p:nvSpPr>
          <p:spPr bwMode="auto">
            <a:xfrm>
              <a:off x="1104" y="345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85" name="Rectangle 117"/>
            <p:cNvSpPr>
              <a:spLocks noChangeArrowheads="1"/>
            </p:cNvSpPr>
            <p:nvPr/>
          </p:nvSpPr>
          <p:spPr bwMode="auto">
            <a:xfrm>
              <a:off x="1104" y="355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86" name="Rectangle 118"/>
            <p:cNvSpPr>
              <a:spLocks noChangeArrowheads="1"/>
            </p:cNvSpPr>
            <p:nvPr/>
          </p:nvSpPr>
          <p:spPr bwMode="auto">
            <a:xfrm>
              <a:off x="1104" y="36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87" name="Rectangle 119"/>
            <p:cNvSpPr>
              <a:spLocks noChangeArrowheads="1"/>
            </p:cNvSpPr>
            <p:nvPr/>
          </p:nvSpPr>
          <p:spPr bwMode="auto">
            <a:xfrm>
              <a:off x="1104" y="37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88" name="Rectangle 120"/>
            <p:cNvSpPr>
              <a:spLocks noChangeArrowheads="1"/>
            </p:cNvSpPr>
            <p:nvPr/>
          </p:nvSpPr>
          <p:spPr bwMode="auto">
            <a:xfrm>
              <a:off x="1104" y="38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89" name="Rectangle 121"/>
            <p:cNvSpPr>
              <a:spLocks noChangeArrowheads="1"/>
            </p:cNvSpPr>
            <p:nvPr/>
          </p:nvSpPr>
          <p:spPr bwMode="auto">
            <a:xfrm>
              <a:off x="1104" y="39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90" name="Rectangle 122"/>
            <p:cNvSpPr>
              <a:spLocks noChangeArrowheads="1"/>
            </p:cNvSpPr>
            <p:nvPr/>
          </p:nvSpPr>
          <p:spPr bwMode="auto">
            <a:xfrm>
              <a:off x="1104" y="40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91" name="Rectangle 123"/>
            <p:cNvSpPr>
              <a:spLocks noChangeArrowheads="1"/>
            </p:cNvSpPr>
            <p:nvPr/>
          </p:nvSpPr>
          <p:spPr bwMode="auto">
            <a:xfrm>
              <a:off x="1200" y="12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92" name="Rectangle 124"/>
            <p:cNvSpPr>
              <a:spLocks noChangeArrowheads="1"/>
            </p:cNvSpPr>
            <p:nvPr/>
          </p:nvSpPr>
          <p:spPr bwMode="auto">
            <a:xfrm>
              <a:off x="1200" y="13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93" name="Rectangle 125"/>
            <p:cNvSpPr>
              <a:spLocks noChangeArrowheads="1"/>
            </p:cNvSpPr>
            <p:nvPr/>
          </p:nvSpPr>
          <p:spPr bwMode="auto">
            <a:xfrm>
              <a:off x="1200" y="14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94" name="Rectangle 126"/>
            <p:cNvSpPr>
              <a:spLocks noChangeArrowheads="1"/>
            </p:cNvSpPr>
            <p:nvPr/>
          </p:nvSpPr>
          <p:spPr bwMode="auto">
            <a:xfrm>
              <a:off x="1200" y="15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95" name="Rectangle 127"/>
            <p:cNvSpPr>
              <a:spLocks noChangeArrowheads="1"/>
            </p:cNvSpPr>
            <p:nvPr/>
          </p:nvSpPr>
          <p:spPr bwMode="auto">
            <a:xfrm>
              <a:off x="1200" y="16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96" name="Rectangle 128"/>
            <p:cNvSpPr>
              <a:spLocks noChangeArrowheads="1"/>
            </p:cNvSpPr>
            <p:nvPr/>
          </p:nvSpPr>
          <p:spPr bwMode="auto">
            <a:xfrm>
              <a:off x="1200" y="172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97" name="Rectangle 129"/>
            <p:cNvSpPr>
              <a:spLocks noChangeArrowheads="1"/>
            </p:cNvSpPr>
            <p:nvPr/>
          </p:nvSpPr>
          <p:spPr bwMode="auto">
            <a:xfrm>
              <a:off x="1200" y="182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98" name="Rectangle 130"/>
            <p:cNvSpPr>
              <a:spLocks noChangeArrowheads="1"/>
            </p:cNvSpPr>
            <p:nvPr/>
          </p:nvSpPr>
          <p:spPr bwMode="auto">
            <a:xfrm>
              <a:off x="1200" y="192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499" name="Rectangle 131"/>
            <p:cNvSpPr>
              <a:spLocks noChangeArrowheads="1"/>
            </p:cNvSpPr>
            <p:nvPr/>
          </p:nvSpPr>
          <p:spPr bwMode="auto">
            <a:xfrm>
              <a:off x="1200" y="201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00" name="Rectangle 132"/>
            <p:cNvSpPr>
              <a:spLocks noChangeArrowheads="1"/>
            </p:cNvSpPr>
            <p:nvPr/>
          </p:nvSpPr>
          <p:spPr bwMode="auto">
            <a:xfrm>
              <a:off x="1200" y="211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01" name="Rectangle 133"/>
            <p:cNvSpPr>
              <a:spLocks noChangeArrowheads="1"/>
            </p:cNvSpPr>
            <p:nvPr/>
          </p:nvSpPr>
          <p:spPr bwMode="auto">
            <a:xfrm>
              <a:off x="1200" y="220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02" name="Rectangle 134"/>
            <p:cNvSpPr>
              <a:spLocks noChangeArrowheads="1"/>
            </p:cNvSpPr>
            <p:nvPr/>
          </p:nvSpPr>
          <p:spPr bwMode="auto">
            <a:xfrm>
              <a:off x="1200" y="230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03" name="Rectangle 135"/>
            <p:cNvSpPr>
              <a:spLocks noChangeArrowheads="1"/>
            </p:cNvSpPr>
            <p:nvPr/>
          </p:nvSpPr>
          <p:spPr bwMode="auto">
            <a:xfrm>
              <a:off x="1200" y="240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04" name="Rectangle 136"/>
            <p:cNvSpPr>
              <a:spLocks noChangeArrowheads="1"/>
            </p:cNvSpPr>
            <p:nvPr/>
          </p:nvSpPr>
          <p:spPr bwMode="auto">
            <a:xfrm>
              <a:off x="1200" y="249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05" name="Rectangle 137"/>
            <p:cNvSpPr>
              <a:spLocks noChangeArrowheads="1"/>
            </p:cNvSpPr>
            <p:nvPr/>
          </p:nvSpPr>
          <p:spPr bwMode="auto">
            <a:xfrm>
              <a:off x="1200" y="259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06" name="Rectangle 138"/>
            <p:cNvSpPr>
              <a:spLocks noChangeArrowheads="1"/>
            </p:cNvSpPr>
            <p:nvPr/>
          </p:nvSpPr>
          <p:spPr bwMode="auto">
            <a:xfrm>
              <a:off x="1200" y="268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07" name="Rectangle 139"/>
            <p:cNvSpPr>
              <a:spLocks noChangeArrowheads="1"/>
            </p:cNvSpPr>
            <p:nvPr/>
          </p:nvSpPr>
          <p:spPr bwMode="auto">
            <a:xfrm>
              <a:off x="1200" y="278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08" name="Rectangle 140"/>
            <p:cNvSpPr>
              <a:spLocks noChangeArrowheads="1"/>
            </p:cNvSpPr>
            <p:nvPr/>
          </p:nvSpPr>
          <p:spPr bwMode="auto">
            <a:xfrm>
              <a:off x="1200" y="288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09" name="Rectangle 141"/>
            <p:cNvSpPr>
              <a:spLocks noChangeArrowheads="1"/>
            </p:cNvSpPr>
            <p:nvPr/>
          </p:nvSpPr>
          <p:spPr bwMode="auto">
            <a:xfrm>
              <a:off x="1200" y="297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10" name="Rectangle 142"/>
            <p:cNvSpPr>
              <a:spLocks noChangeArrowheads="1"/>
            </p:cNvSpPr>
            <p:nvPr/>
          </p:nvSpPr>
          <p:spPr bwMode="auto">
            <a:xfrm>
              <a:off x="1200" y="307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11" name="Rectangle 143"/>
            <p:cNvSpPr>
              <a:spLocks noChangeArrowheads="1"/>
            </p:cNvSpPr>
            <p:nvPr/>
          </p:nvSpPr>
          <p:spPr bwMode="auto">
            <a:xfrm>
              <a:off x="1200" y="316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12" name="Rectangle 144"/>
            <p:cNvSpPr>
              <a:spLocks noChangeArrowheads="1"/>
            </p:cNvSpPr>
            <p:nvPr/>
          </p:nvSpPr>
          <p:spPr bwMode="auto">
            <a:xfrm>
              <a:off x="1200" y="326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13" name="Rectangle 145"/>
            <p:cNvSpPr>
              <a:spLocks noChangeArrowheads="1"/>
            </p:cNvSpPr>
            <p:nvPr/>
          </p:nvSpPr>
          <p:spPr bwMode="auto">
            <a:xfrm>
              <a:off x="1200" y="336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14" name="Rectangle 146"/>
            <p:cNvSpPr>
              <a:spLocks noChangeArrowheads="1"/>
            </p:cNvSpPr>
            <p:nvPr/>
          </p:nvSpPr>
          <p:spPr bwMode="auto">
            <a:xfrm>
              <a:off x="1200" y="345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15" name="Rectangle 147"/>
            <p:cNvSpPr>
              <a:spLocks noChangeArrowheads="1"/>
            </p:cNvSpPr>
            <p:nvPr/>
          </p:nvSpPr>
          <p:spPr bwMode="auto">
            <a:xfrm>
              <a:off x="1200" y="355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16" name="Rectangle 148"/>
            <p:cNvSpPr>
              <a:spLocks noChangeArrowheads="1"/>
            </p:cNvSpPr>
            <p:nvPr/>
          </p:nvSpPr>
          <p:spPr bwMode="auto">
            <a:xfrm>
              <a:off x="1200" y="36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17" name="Rectangle 149"/>
            <p:cNvSpPr>
              <a:spLocks noChangeArrowheads="1"/>
            </p:cNvSpPr>
            <p:nvPr/>
          </p:nvSpPr>
          <p:spPr bwMode="auto">
            <a:xfrm>
              <a:off x="1200" y="37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18" name="Rectangle 150"/>
            <p:cNvSpPr>
              <a:spLocks noChangeArrowheads="1"/>
            </p:cNvSpPr>
            <p:nvPr/>
          </p:nvSpPr>
          <p:spPr bwMode="auto">
            <a:xfrm>
              <a:off x="1200" y="38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19" name="Rectangle 151"/>
            <p:cNvSpPr>
              <a:spLocks noChangeArrowheads="1"/>
            </p:cNvSpPr>
            <p:nvPr/>
          </p:nvSpPr>
          <p:spPr bwMode="auto">
            <a:xfrm>
              <a:off x="1200" y="39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20" name="Rectangle 152"/>
            <p:cNvSpPr>
              <a:spLocks noChangeArrowheads="1"/>
            </p:cNvSpPr>
            <p:nvPr/>
          </p:nvSpPr>
          <p:spPr bwMode="auto">
            <a:xfrm>
              <a:off x="1200" y="40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21" name="Rectangle 153"/>
            <p:cNvSpPr>
              <a:spLocks noChangeArrowheads="1"/>
            </p:cNvSpPr>
            <p:nvPr/>
          </p:nvSpPr>
          <p:spPr bwMode="auto">
            <a:xfrm>
              <a:off x="1296" y="12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22" name="Rectangle 154"/>
            <p:cNvSpPr>
              <a:spLocks noChangeArrowheads="1"/>
            </p:cNvSpPr>
            <p:nvPr/>
          </p:nvSpPr>
          <p:spPr bwMode="auto">
            <a:xfrm>
              <a:off x="1296" y="13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23" name="Rectangle 155"/>
            <p:cNvSpPr>
              <a:spLocks noChangeArrowheads="1"/>
            </p:cNvSpPr>
            <p:nvPr/>
          </p:nvSpPr>
          <p:spPr bwMode="auto">
            <a:xfrm>
              <a:off x="1296" y="14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24" name="Rectangle 156"/>
            <p:cNvSpPr>
              <a:spLocks noChangeArrowheads="1"/>
            </p:cNvSpPr>
            <p:nvPr/>
          </p:nvSpPr>
          <p:spPr bwMode="auto">
            <a:xfrm>
              <a:off x="1296" y="15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25" name="Rectangle 157"/>
            <p:cNvSpPr>
              <a:spLocks noChangeArrowheads="1"/>
            </p:cNvSpPr>
            <p:nvPr/>
          </p:nvSpPr>
          <p:spPr bwMode="auto">
            <a:xfrm>
              <a:off x="1296" y="16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26" name="Rectangle 158"/>
            <p:cNvSpPr>
              <a:spLocks noChangeArrowheads="1"/>
            </p:cNvSpPr>
            <p:nvPr/>
          </p:nvSpPr>
          <p:spPr bwMode="auto">
            <a:xfrm>
              <a:off x="1296" y="172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27" name="Rectangle 159"/>
            <p:cNvSpPr>
              <a:spLocks noChangeArrowheads="1"/>
            </p:cNvSpPr>
            <p:nvPr/>
          </p:nvSpPr>
          <p:spPr bwMode="auto">
            <a:xfrm>
              <a:off x="1296" y="182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28" name="Rectangle 160"/>
            <p:cNvSpPr>
              <a:spLocks noChangeArrowheads="1"/>
            </p:cNvSpPr>
            <p:nvPr/>
          </p:nvSpPr>
          <p:spPr bwMode="auto">
            <a:xfrm>
              <a:off x="1296" y="192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29" name="Rectangle 161"/>
            <p:cNvSpPr>
              <a:spLocks noChangeArrowheads="1"/>
            </p:cNvSpPr>
            <p:nvPr/>
          </p:nvSpPr>
          <p:spPr bwMode="auto">
            <a:xfrm>
              <a:off x="1296" y="201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30" name="Rectangle 162"/>
            <p:cNvSpPr>
              <a:spLocks noChangeArrowheads="1"/>
            </p:cNvSpPr>
            <p:nvPr/>
          </p:nvSpPr>
          <p:spPr bwMode="auto">
            <a:xfrm>
              <a:off x="1296" y="211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31" name="Rectangle 163"/>
            <p:cNvSpPr>
              <a:spLocks noChangeArrowheads="1"/>
            </p:cNvSpPr>
            <p:nvPr/>
          </p:nvSpPr>
          <p:spPr bwMode="auto">
            <a:xfrm>
              <a:off x="1296" y="220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32" name="Rectangle 164"/>
            <p:cNvSpPr>
              <a:spLocks noChangeArrowheads="1"/>
            </p:cNvSpPr>
            <p:nvPr/>
          </p:nvSpPr>
          <p:spPr bwMode="auto">
            <a:xfrm>
              <a:off x="1296" y="230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33" name="Rectangle 165"/>
            <p:cNvSpPr>
              <a:spLocks noChangeArrowheads="1"/>
            </p:cNvSpPr>
            <p:nvPr/>
          </p:nvSpPr>
          <p:spPr bwMode="auto">
            <a:xfrm>
              <a:off x="1296" y="240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34" name="Rectangle 166"/>
            <p:cNvSpPr>
              <a:spLocks noChangeArrowheads="1"/>
            </p:cNvSpPr>
            <p:nvPr/>
          </p:nvSpPr>
          <p:spPr bwMode="auto">
            <a:xfrm>
              <a:off x="1296" y="249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35" name="Rectangle 167"/>
            <p:cNvSpPr>
              <a:spLocks noChangeArrowheads="1"/>
            </p:cNvSpPr>
            <p:nvPr/>
          </p:nvSpPr>
          <p:spPr bwMode="auto">
            <a:xfrm>
              <a:off x="1296" y="259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36" name="Rectangle 168"/>
            <p:cNvSpPr>
              <a:spLocks noChangeArrowheads="1"/>
            </p:cNvSpPr>
            <p:nvPr/>
          </p:nvSpPr>
          <p:spPr bwMode="auto">
            <a:xfrm>
              <a:off x="1296" y="268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37" name="Rectangle 169"/>
            <p:cNvSpPr>
              <a:spLocks noChangeArrowheads="1"/>
            </p:cNvSpPr>
            <p:nvPr/>
          </p:nvSpPr>
          <p:spPr bwMode="auto">
            <a:xfrm>
              <a:off x="1296" y="278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38" name="Rectangle 170"/>
            <p:cNvSpPr>
              <a:spLocks noChangeArrowheads="1"/>
            </p:cNvSpPr>
            <p:nvPr/>
          </p:nvSpPr>
          <p:spPr bwMode="auto">
            <a:xfrm>
              <a:off x="1296" y="288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39" name="Rectangle 171"/>
            <p:cNvSpPr>
              <a:spLocks noChangeArrowheads="1"/>
            </p:cNvSpPr>
            <p:nvPr/>
          </p:nvSpPr>
          <p:spPr bwMode="auto">
            <a:xfrm>
              <a:off x="1296" y="297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40" name="Rectangle 172"/>
            <p:cNvSpPr>
              <a:spLocks noChangeArrowheads="1"/>
            </p:cNvSpPr>
            <p:nvPr/>
          </p:nvSpPr>
          <p:spPr bwMode="auto">
            <a:xfrm>
              <a:off x="1296" y="307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41" name="Rectangle 173"/>
            <p:cNvSpPr>
              <a:spLocks noChangeArrowheads="1"/>
            </p:cNvSpPr>
            <p:nvPr/>
          </p:nvSpPr>
          <p:spPr bwMode="auto">
            <a:xfrm>
              <a:off x="1296" y="316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42" name="Rectangle 174"/>
            <p:cNvSpPr>
              <a:spLocks noChangeArrowheads="1"/>
            </p:cNvSpPr>
            <p:nvPr/>
          </p:nvSpPr>
          <p:spPr bwMode="auto">
            <a:xfrm>
              <a:off x="1296" y="326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43" name="Rectangle 175"/>
            <p:cNvSpPr>
              <a:spLocks noChangeArrowheads="1"/>
            </p:cNvSpPr>
            <p:nvPr/>
          </p:nvSpPr>
          <p:spPr bwMode="auto">
            <a:xfrm>
              <a:off x="1296" y="336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44" name="Rectangle 176"/>
            <p:cNvSpPr>
              <a:spLocks noChangeArrowheads="1"/>
            </p:cNvSpPr>
            <p:nvPr/>
          </p:nvSpPr>
          <p:spPr bwMode="auto">
            <a:xfrm>
              <a:off x="1296" y="345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45" name="Rectangle 177"/>
            <p:cNvSpPr>
              <a:spLocks noChangeArrowheads="1"/>
            </p:cNvSpPr>
            <p:nvPr/>
          </p:nvSpPr>
          <p:spPr bwMode="auto">
            <a:xfrm>
              <a:off x="1296" y="355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46" name="Rectangle 178"/>
            <p:cNvSpPr>
              <a:spLocks noChangeArrowheads="1"/>
            </p:cNvSpPr>
            <p:nvPr/>
          </p:nvSpPr>
          <p:spPr bwMode="auto">
            <a:xfrm>
              <a:off x="1296" y="36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47" name="Rectangle 179"/>
            <p:cNvSpPr>
              <a:spLocks noChangeArrowheads="1"/>
            </p:cNvSpPr>
            <p:nvPr/>
          </p:nvSpPr>
          <p:spPr bwMode="auto">
            <a:xfrm>
              <a:off x="1296" y="37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48" name="Rectangle 180"/>
            <p:cNvSpPr>
              <a:spLocks noChangeArrowheads="1"/>
            </p:cNvSpPr>
            <p:nvPr/>
          </p:nvSpPr>
          <p:spPr bwMode="auto">
            <a:xfrm>
              <a:off x="1296" y="38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49" name="Rectangle 181"/>
            <p:cNvSpPr>
              <a:spLocks noChangeArrowheads="1"/>
            </p:cNvSpPr>
            <p:nvPr/>
          </p:nvSpPr>
          <p:spPr bwMode="auto">
            <a:xfrm>
              <a:off x="1296" y="39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50" name="Rectangle 182"/>
            <p:cNvSpPr>
              <a:spLocks noChangeArrowheads="1"/>
            </p:cNvSpPr>
            <p:nvPr/>
          </p:nvSpPr>
          <p:spPr bwMode="auto">
            <a:xfrm>
              <a:off x="1296" y="40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51" name="Rectangle 183"/>
            <p:cNvSpPr>
              <a:spLocks noChangeArrowheads="1"/>
            </p:cNvSpPr>
            <p:nvPr/>
          </p:nvSpPr>
          <p:spPr bwMode="auto">
            <a:xfrm>
              <a:off x="1392" y="12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52" name="Rectangle 184"/>
            <p:cNvSpPr>
              <a:spLocks noChangeArrowheads="1"/>
            </p:cNvSpPr>
            <p:nvPr/>
          </p:nvSpPr>
          <p:spPr bwMode="auto">
            <a:xfrm>
              <a:off x="1392" y="13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53" name="Rectangle 185"/>
            <p:cNvSpPr>
              <a:spLocks noChangeArrowheads="1"/>
            </p:cNvSpPr>
            <p:nvPr/>
          </p:nvSpPr>
          <p:spPr bwMode="auto">
            <a:xfrm>
              <a:off x="1392" y="14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54" name="Rectangle 186"/>
            <p:cNvSpPr>
              <a:spLocks noChangeArrowheads="1"/>
            </p:cNvSpPr>
            <p:nvPr/>
          </p:nvSpPr>
          <p:spPr bwMode="auto">
            <a:xfrm>
              <a:off x="1392" y="15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55" name="Rectangle 187"/>
            <p:cNvSpPr>
              <a:spLocks noChangeArrowheads="1"/>
            </p:cNvSpPr>
            <p:nvPr/>
          </p:nvSpPr>
          <p:spPr bwMode="auto">
            <a:xfrm>
              <a:off x="1392" y="16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56" name="Rectangle 188"/>
            <p:cNvSpPr>
              <a:spLocks noChangeArrowheads="1"/>
            </p:cNvSpPr>
            <p:nvPr/>
          </p:nvSpPr>
          <p:spPr bwMode="auto">
            <a:xfrm>
              <a:off x="1392" y="172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57" name="Rectangle 189"/>
            <p:cNvSpPr>
              <a:spLocks noChangeArrowheads="1"/>
            </p:cNvSpPr>
            <p:nvPr/>
          </p:nvSpPr>
          <p:spPr bwMode="auto">
            <a:xfrm>
              <a:off x="1392" y="182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58" name="Rectangle 190"/>
            <p:cNvSpPr>
              <a:spLocks noChangeArrowheads="1"/>
            </p:cNvSpPr>
            <p:nvPr/>
          </p:nvSpPr>
          <p:spPr bwMode="auto">
            <a:xfrm>
              <a:off x="1392" y="192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59" name="Rectangle 191"/>
            <p:cNvSpPr>
              <a:spLocks noChangeArrowheads="1"/>
            </p:cNvSpPr>
            <p:nvPr/>
          </p:nvSpPr>
          <p:spPr bwMode="auto">
            <a:xfrm>
              <a:off x="1392" y="201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60" name="Rectangle 192"/>
            <p:cNvSpPr>
              <a:spLocks noChangeArrowheads="1"/>
            </p:cNvSpPr>
            <p:nvPr/>
          </p:nvSpPr>
          <p:spPr bwMode="auto">
            <a:xfrm>
              <a:off x="1392" y="211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61" name="Rectangle 193"/>
            <p:cNvSpPr>
              <a:spLocks noChangeArrowheads="1"/>
            </p:cNvSpPr>
            <p:nvPr/>
          </p:nvSpPr>
          <p:spPr bwMode="auto">
            <a:xfrm>
              <a:off x="1392" y="220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62" name="Rectangle 194"/>
            <p:cNvSpPr>
              <a:spLocks noChangeArrowheads="1"/>
            </p:cNvSpPr>
            <p:nvPr/>
          </p:nvSpPr>
          <p:spPr bwMode="auto">
            <a:xfrm>
              <a:off x="1392" y="230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63" name="Rectangle 195"/>
            <p:cNvSpPr>
              <a:spLocks noChangeArrowheads="1"/>
            </p:cNvSpPr>
            <p:nvPr/>
          </p:nvSpPr>
          <p:spPr bwMode="auto">
            <a:xfrm>
              <a:off x="1392" y="240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64" name="Rectangle 196"/>
            <p:cNvSpPr>
              <a:spLocks noChangeArrowheads="1"/>
            </p:cNvSpPr>
            <p:nvPr/>
          </p:nvSpPr>
          <p:spPr bwMode="auto">
            <a:xfrm>
              <a:off x="1392" y="249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65" name="Rectangle 197"/>
            <p:cNvSpPr>
              <a:spLocks noChangeArrowheads="1"/>
            </p:cNvSpPr>
            <p:nvPr/>
          </p:nvSpPr>
          <p:spPr bwMode="auto">
            <a:xfrm>
              <a:off x="1392" y="259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66" name="Rectangle 198"/>
            <p:cNvSpPr>
              <a:spLocks noChangeArrowheads="1"/>
            </p:cNvSpPr>
            <p:nvPr/>
          </p:nvSpPr>
          <p:spPr bwMode="auto">
            <a:xfrm>
              <a:off x="1392" y="268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67" name="Rectangle 199"/>
            <p:cNvSpPr>
              <a:spLocks noChangeArrowheads="1"/>
            </p:cNvSpPr>
            <p:nvPr/>
          </p:nvSpPr>
          <p:spPr bwMode="auto">
            <a:xfrm>
              <a:off x="1392" y="278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68" name="Rectangle 200"/>
            <p:cNvSpPr>
              <a:spLocks noChangeArrowheads="1"/>
            </p:cNvSpPr>
            <p:nvPr/>
          </p:nvSpPr>
          <p:spPr bwMode="auto">
            <a:xfrm>
              <a:off x="1392" y="288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69" name="Rectangle 201"/>
            <p:cNvSpPr>
              <a:spLocks noChangeArrowheads="1"/>
            </p:cNvSpPr>
            <p:nvPr/>
          </p:nvSpPr>
          <p:spPr bwMode="auto">
            <a:xfrm>
              <a:off x="1392" y="297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70" name="Rectangle 202"/>
            <p:cNvSpPr>
              <a:spLocks noChangeArrowheads="1"/>
            </p:cNvSpPr>
            <p:nvPr/>
          </p:nvSpPr>
          <p:spPr bwMode="auto">
            <a:xfrm>
              <a:off x="1392" y="307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71" name="Rectangle 203"/>
            <p:cNvSpPr>
              <a:spLocks noChangeArrowheads="1"/>
            </p:cNvSpPr>
            <p:nvPr/>
          </p:nvSpPr>
          <p:spPr bwMode="auto">
            <a:xfrm>
              <a:off x="1392" y="316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72" name="Rectangle 204"/>
            <p:cNvSpPr>
              <a:spLocks noChangeArrowheads="1"/>
            </p:cNvSpPr>
            <p:nvPr/>
          </p:nvSpPr>
          <p:spPr bwMode="auto">
            <a:xfrm>
              <a:off x="1392" y="326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73" name="Rectangle 205"/>
            <p:cNvSpPr>
              <a:spLocks noChangeArrowheads="1"/>
            </p:cNvSpPr>
            <p:nvPr/>
          </p:nvSpPr>
          <p:spPr bwMode="auto">
            <a:xfrm>
              <a:off x="1392" y="336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74" name="Rectangle 206"/>
            <p:cNvSpPr>
              <a:spLocks noChangeArrowheads="1"/>
            </p:cNvSpPr>
            <p:nvPr/>
          </p:nvSpPr>
          <p:spPr bwMode="auto">
            <a:xfrm>
              <a:off x="1392" y="345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75" name="Rectangle 207"/>
            <p:cNvSpPr>
              <a:spLocks noChangeArrowheads="1"/>
            </p:cNvSpPr>
            <p:nvPr/>
          </p:nvSpPr>
          <p:spPr bwMode="auto">
            <a:xfrm>
              <a:off x="1392" y="355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76" name="Rectangle 208"/>
            <p:cNvSpPr>
              <a:spLocks noChangeArrowheads="1"/>
            </p:cNvSpPr>
            <p:nvPr/>
          </p:nvSpPr>
          <p:spPr bwMode="auto">
            <a:xfrm>
              <a:off x="1392" y="36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77" name="Rectangle 209"/>
            <p:cNvSpPr>
              <a:spLocks noChangeArrowheads="1"/>
            </p:cNvSpPr>
            <p:nvPr/>
          </p:nvSpPr>
          <p:spPr bwMode="auto">
            <a:xfrm>
              <a:off x="1392" y="37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78" name="Rectangle 210"/>
            <p:cNvSpPr>
              <a:spLocks noChangeArrowheads="1"/>
            </p:cNvSpPr>
            <p:nvPr/>
          </p:nvSpPr>
          <p:spPr bwMode="auto">
            <a:xfrm>
              <a:off x="1392" y="38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79" name="Rectangle 211"/>
            <p:cNvSpPr>
              <a:spLocks noChangeArrowheads="1"/>
            </p:cNvSpPr>
            <p:nvPr/>
          </p:nvSpPr>
          <p:spPr bwMode="auto">
            <a:xfrm>
              <a:off x="1392" y="39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80" name="Rectangle 212"/>
            <p:cNvSpPr>
              <a:spLocks noChangeArrowheads="1"/>
            </p:cNvSpPr>
            <p:nvPr/>
          </p:nvSpPr>
          <p:spPr bwMode="auto">
            <a:xfrm>
              <a:off x="1392" y="40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81" name="Rectangle 213"/>
            <p:cNvSpPr>
              <a:spLocks noChangeArrowheads="1"/>
            </p:cNvSpPr>
            <p:nvPr/>
          </p:nvSpPr>
          <p:spPr bwMode="auto">
            <a:xfrm>
              <a:off x="1488" y="12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82" name="Rectangle 214"/>
            <p:cNvSpPr>
              <a:spLocks noChangeArrowheads="1"/>
            </p:cNvSpPr>
            <p:nvPr/>
          </p:nvSpPr>
          <p:spPr bwMode="auto">
            <a:xfrm>
              <a:off x="1488" y="13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83" name="Rectangle 215"/>
            <p:cNvSpPr>
              <a:spLocks noChangeArrowheads="1"/>
            </p:cNvSpPr>
            <p:nvPr/>
          </p:nvSpPr>
          <p:spPr bwMode="auto">
            <a:xfrm>
              <a:off x="1488" y="14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84" name="Rectangle 216"/>
            <p:cNvSpPr>
              <a:spLocks noChangeArrowheads="1"/>
            </p:cNvSpPr>
            <p:nvPr/>
          </p:nvSpPr>
          <p:spPr bwMode="auto">
            <a:xfrm>
              <a:off x="1488" y="15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85" name="Rectangle 217"/>
            <p:cNvSpPr>
              <a:spLocks noChangeArrowheads="1"/>
            </p:cNvSpPr>
            <p:nvPr/>
          </p:nvSpPr>
          <p:spPr bwMode="auto">
            <a:xfrm>
              <a:off x="1488" y="16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86" name="Rectangle 218"/>
            <p:cNvSpPr>
              <a:spLocks noChangeArrowheads="1"/>
            </p:cNvSpPr>
            <p:nvPr/>
          </p:nvSpPr>
          <p:spPr bwMode="auto">
            <a:xfrm>
              <a:off x="1488" y="172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87" name="Rectangle 219"/>
            <p:cNvSpPr>
              <a:spLocks noChangeArrowheads="1"/>
            </p:cNvSpPr>
            <p:nvPr/>
          </p:nvSpPr>
          <p:spPr bwMode="auto">
            <a:xfrm>
              <a:off x="1488" y="182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88" name="Rectangle 220"/>
            <p:cNvSpPr>
              <a:spLocks noChangeArrowheads="1"/>
            </p:cNvSpPr>
            <p:nvPr/>
          </p:nvSpPr>
          <p:spPr bwMode="auto">
            <a:xfrm>
              <a:off x="1488" y="192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89" name="Rectangle 221"/>
            <p:cNvSpPr>
              <a:spLocks noChangeArrowheads="1"/>
            </p:cNvSpPr>
            <p:nvPr/>
          </p:nvSpPr>
          <p:spPr bwMode="auto">
            <a:xfrm>
              <a:off x="1488" y="201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90" name="Rectangle 222"/>
            <p:cNvSpPr>
              <a:spLocks noChangeArrowheads="1"/>
            </p:cNvSpPr>
            <p:nvPr/>
          </p:nvSpPr>
          <p:spPr bwMode="auto">
            <a:xfrm>
              <a:off x="1488" y="211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91" name="Rectangle 223"/>
            <p:cNvSpPr>
              <a:spLocks noChangeArrowheads="1"/>
            </p:cNvSpPr>
            <p:nvPr/>
          </p:nvSpPr>
          <p:spPr bwMode="auto">
            <a:xfrm>
              <a:off x="1488" y="220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92" name="Rectangle 224"/>
            <p:cNvSpPr>
              <a:spLocks noChangeArrowheads="1"/>
            </p:cNvSpPr>
            <p:nvPr/>
          </p:nvSpPr>
          <p:spPr bwMode="auto">
            <a:xfrm>
              <a:off x="1488" y="230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93" name="Rectangle 225"/>
            <p:cNvSpPr>
              <a:spLocks noChangeArrowheads="1"/>
            </p:cNvSpPr>
            <p:nvPr/>
          </p:nvSpPr>
          <p:spPr bwMode="auto">
            <a:xfrm>
              <a:off x="1488" y="240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94" name="Rectangle 226"/>
            <p:cNvSpPr>
              <a:spLocks noChangeArrowheads="1"/>
            </p:cNvSpPr>
            <p:nvPr/>
          </p:nvSpPr>
          <p:spPr bwMode="auto">
            <a:xfrm>
              <a:off x="1488" y="249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95" name="Rectangle 227"/>
            <p:cNvSpPr>
              <a:spLocks noChangeArrowheads="1"/>
            </p:cNvSpPr>
            <p:nvPr/>
          </p:nvSpPr>
          <p:spPr bwMode="auto">
            <a:xfrm>
              <a:off x="1488" y="259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96" name="Rectangle 228"/>
            <p:cNvSpPr>
              <a:spLocks noChangeArrowheads="1"/>
            </p:cNvSpPr>
            <p:nvPr/>
          </p:nvSpPr>
          <p:spPr bwMode="auto">
            <a:xfrm>
              <a:off x="1488" y="268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97" name="Rectangle 229"/>
            <p:cNvSpPr>
              <a:spLocks noChangeArrowheads="1"/>
            </p:cNvSpPr>
            <p:nvPr/>
          </p:nvSpPr>
          <p:spPr bwMode="auto">
            <a:xfrm>
              <a:off x="1488" y="278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98" name="Rectangle 230"/>
            <p:cNvSpPr>
              <a:spLocks noChangeArrowheads="1"/>
            </p:cNvSpPr>
            <p:nvPr/>
          </p:nvSpPr>
          <p:spPr bwMode="auto">
            <a:xfrm>
              <a:off x="1488" y="288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599" name="Rectangle 231"/>
            <p:cNvSpPr>
              <a:spLocks noChangeArrowheads="1"/>
            </p:cNvSpPr>
            <p:nvPr/>
          </p:nvSpPr>
          <p:spPr bwMode="auto">
            <a:xfrm>
              <a:off x="1488" y="297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00" name="Rectangle 232"/>
            <p:cNvSpPr>
              <a:spLocks noChangeArrowheads="1"/>
            </p:cNvSpPr>
            <p:nvPr/>
          </p:nvSpPr>
          <p:spPr bwMode="auto">
            <a:xfrm>
              <a:off x="1488" y="307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01" name="Rectangle 233"/>
            <p:cNvSpPr>
              <a:spLocks noChangeArrowheads="1"/>
            </p:cNvSpPr>
            <p:nvPr/>
          </p:nvSpPr>
          <p:spPr bwMode="auto">
            <a:xfrm>
              <a:off x="1488" y="316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02" name="Rectangle 234"/>
            <p:cNvSpPr>
              <a:spLocks noChangeArrowheads="1"/>
            </p:cNvSpPr>
            <p:nvPr/>
          </p:nvSpPr>
          <p:spPr bwMode="auto">
            <a:xfrm>
              <a:off x="1488" y="326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03" name="Rectangle 235"/>
            <p:cNvSpPr>
              <a:spLocks noChangeArrowheads="1"/>
            </p:cNvSpPr>
            <p:nvPr/>
          </p:nvSpPr>
          <p:spPr bwMode="auto">
            <a:xfrm>
              <a:off x="1488" y="336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04" name="Rectangle 236"/>
            <p:cNvSpPr>
              <a:spLocks noChangeArrowheads="1"/>
            </p:cNvSpPr>
            <p:nvPr/>
          </p:nvSpPr>
          <p:spPr bwMode="auto">
            <a:xfrm>
              <a:off x="1488" y="345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05" name="Rectangle 237"/>
            <p:cNvSpPr>
              <a:spLocks noChangeArrowheads="1"/>
            </p:cNvSpPr>
            <p:nvPr/>
          </p:nvSpPr>
          <p:spPr bwMode="auto">
            <a:xfrm>
              <a:off x="1488" y="355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06" name="Rectangle 238"/>
            <p:cNvSpPr>
              <a:spLocks noChangeArrowheads="1"/>
            </p:cNvSpPr>
            <p:nvPr/>
          </p:nvSpPr>
          <p:spPr bwMode="auto">
            <a:xfrm>
              <a:off x="1488" y="36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07" name="Rectangle 239"/>
            <p:cNvSpPr>
              <a:spLocks noChangeArrowheads="1"/>
            </p:cNvSpPr>
            <p:nvPr/>
          </p:nvSpPr>
          <p:spPr bwMode="auto">
            <a:xfrm>
              <a:off x="1488" y="37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08" name="Rectangle 240"/>
            <p:cNvSpPr>
              <a:spLocks noChangeArrowheads="1"/>
            </p:cNvSpPr>
            <p:nvPr/>
          </p:nvSpPr>
          <p:spPr bwMode="auto">
            <a:xfrm>
              <a:off x="1488" y="38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09" name="Rectangle 241"/>
            <p:cNvSpPr>
              <a:spLocks noChangeArrowheads="1"/>
            </p:cNvSpPr>
            <p:nvPr/>
          </p:nvSpPr>
          <p:spPr bwMode="auto">
            <a:xfrm>
              <a:off x="1488" y="39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10" name="Rectangle 242"/>
            <p:cNvSpPr>
              <a:spLocks noChangeArrowheads="1"/>
            </p:cNvSpPr>
            <p:nvPr/>
          </p:nvSpPr>
          <p:spPr bwMode="auto">
            <a:xfrm>
              <a:off x="1488" y="40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11" name="Rectangle 243"/>
            <p:cNvSpPr>
              <a:spLocks noChangeArrowheads="1"/>
            </p:cNvSpPr>
            <p:nvPr/>
          </p:nvSpPr>
          <p:spPr bwMode="auto">
            <a:xfrm>
              <a:off x="1584" y="12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12" name="Rectangle 244"/>
            <p:cNvSpPr>
              <a:spLocks noChangeArrowheads="1"/>
            </p:cNvSpPr>
            <p:nvPr/>
          </p:nvSpPr>
          <p:spPr bwMode="auto">
            <a:xfrm>
              <a:off x="1584" y="13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13" name="Rectangle 245"/>
            <p:cNvSpPr>
              <a:spLocks noChangeArrowheads="1"/>
            </p:cNvSpPr>
            <p:nvPr/>
          </p:nvSpPr>
          <p:spPr bwMode="auto">
            <a:xfrm>
              <a:off x="1584" y="14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14" name="Rectangle 246"/>
            <p:cNvSpPr>
              <a:spLocks noChangeArrowheads="1"/>
            </p:cNvSpPr>
            <p:nvPr/>
          </p:nvSpPr>
          <p:spPr bwMode="auto">
            <a:xfrm>
              <a:off x="1584" y="15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15" name="Rectangle 247"/>
            <p:cNvSpPr>
              <a:spLocks noChangeArrowheads="1"/>
            </p:cNvSpPr>
            <p:nvPr/>
          </p:nvSpPr>
          <p:spPr bwMode="auto">
            <a:xfrm>
              <a:off x="1584" y="16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16" name="Rectangle 248"/>
            <p:cNvSpPr>
              <a:spLocks noChangeArrowheads="1"/>
            </p:cNvSpPr>
            <p:nvPr/>
          </p:nvSpPr>
          <p:spPr bwMode="auto">
            <a:xfrm>
              <a:off x="1584" y="172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17" name="Rectangle 249"/>
            <p:cNvSpPr>
              <a:spLocks noChangeArrowheads="1"/>
            </p:cNvSpPr>
            <p:nvPr/>
          </p:nvSpPr>
          <p:spPr bwMode="auto">
            <a:xfrm>
              <a:off x="1584" y="182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18" name="Rectangle 250"/>
            <p:cNvSpPr>
              <a:spLocks noChangeArrowheads="1"/>
            </p:cNvSpPr>
            <p:nvPr/>
          </p:nvSpPr>
          <p:spPr bwMode="auto">
            <a:xfrm>
              <a:off x="1584" y="192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19" name="Rectangle 251"/>
            <p:cNvSpPr>
              <a:spLocks noChangeArrowheads="1"/>
            </p:cNvSpPr>
            <p:nvPr/>
          </p:nvSpPr>
          <p:spPr bwMode="auto">
            <a:xfrm>
              <a:off x="1584" y="201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20" name="Rectangle 252"/>
            <p:cNvSpPr>
              <a:spLocks noChangeArrowheads="1"/>
            </p:cNvSpPr>
            <p:nvPr/>
          </p:nvSpPr>
          <p:spPr bwMode="auto">
            <a:xfrm>
              <a:off x="1584" y="211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21" name="Rectangle 253"/>
            <p:cNvSpPr>
              <a:spLocks noChangeArrowheads="1"/>
            </p:cNvSpPr>
            <p:nvPr/>
          </p:nvSpPr>
          <p:spPr bwMode="auto">
            <a:xfrm>
              <a:off x="1584" y="220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22" name="Rectangle 254"/>
            <p:cNvSpPr>
              <a:spLocks noChangeArrowheads="1"/>
            </p:cNvSpPr>
            <p:nvPr/>
          </p:nvSpPr>
          <p:spPr bwMode="auto">
            <a:xfrm>
              <a:off x="1584" y="230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23" name="Rectangle 255"/>
            <p:cNvSpPr>
              <a:spLocks noChangeArrowheads="1"/>
            </p:cNvSpPr>
            <p:nvPr/>
          </p:nvSpPr>
          <p:spPr bwMode="auto">
            <a:xfrm>
              <a:off x="1584" y="240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24" name="Rectangle 256"/>
            <p:cNvSpPr>
              <a:spLocks noChangeArrowheads="1"/>
            </p:cNvSpPr>
            <p:nvPr/>
          </p:nvSpPr>
          <p:spPr bwMode="auto">
            <a:xfrm>
              <a:off x="1584" y="249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25" name="Rectangle 257"/>
            <p:cNvSpPr>
              <a:spLocks noChangeArrowheads="1"/>
            </p:cNvSpPr>
            <p:nvPr/>
          </p:nvSpPr>
          <p:spPr bwMode="auto">
            <a:xfrm>
              <a:off x="1584" y="259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26" name="Rectangle 258"/>
            <p:cNvSpPr>
              <a:spLocks noChangeArrowheads="1"/>
            </p:cNvSpPr>
            <p:nvPr/>
          </p:nvSpPr>
          <p:spPr bwMode="auto">
            <a:xfrm>
              <a:off x="1584" y="268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27" name="Rectangle 259"/>
            <p:cNvSpPr>
              <a:spLocks noChangeArrowheads="1"/>
            </p:cNvSpPr>
            <p:nvPr/>
          </p:nvSpPr>
          <p:spPr bwMode="auto">
            <a:xfrm>
              <a:off x="1584" y="278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28" name="Rectangle 260"/>
            <p:cNvSpPr>
              <a:spLocks noChangeArrowheads="1"/>
            </p:cNvSpPr>
            <p:nvPr/>
          </p:nvSpPr>
          <p:spPr bwMode="auto">
            <a:xfrm>
              <a:off x="1584" y="288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29" name="Rectangle 261"/>
            <p:cNvSpPr>
              <a:spLocks noChangeArrowheads="1"/>
            </p:cNvSpPr>
            <p:nvPr/>
          </p:nvSpPr>
          <p:spPr bwMode="auto">
            <a:xfrm>
              <a:off x="1584" y="297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30" name="Rectangle 262"/>
            <p:cNvSpPr>
              <a:spLocks noChangeArrowheads="1"/>
            </p:cNvSpPr>
            <p:nvPr/>
          </p:nvSpPr>
          <p:spPr bwMode="auto">
            <a:xfrm>
              <a:off x="1584" y="307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31" name="Rectangle 263"/>
            <p:cNvSpPr>
              <a:spLocks noChangeArrowheads="1"/>
            </p:cNvSpPr>
            <p:nvPr/>
          </p:nvSpPr>
          <p:spPr bwMode="auto">
            <a:xfrm>
              <a:off x="1584" y="316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5000" b="0" i="0">
                  <a:latin typeface="Times New Roman" pitchFamily="18" charset="0"/>
                  <a:ea typeface="宋体" pitchFamily="2" charset="-122"/>
                </a:rPr>
                <a:t>0</a:t>
              </a:r>
            </a:p>
            <a:p>
              <a:endParaRPr lang="en-US" altLang="zh-CN" sz="5000" b="0" i="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54632" name="Rectangle 264"/>
            <p:cNvSpPr>
              <a:spLocks noChangeArrowheads="1"/>
            </p:cNvSpPr>
            <p:nvPr/>
          </p:nvSpPr>
          <p:spPr bwMode="auto">
            <a:xfrm>
              <a:off x="1584" y="326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33" name="Rectangle 265"/>
            <p:cNvSpPr>
              <a:spLocks noChangeArrowheads="1"/>
            </p:cNvSpPr>
            <p:nvPr/>
          </p:nvSpPr>
          <p:spPr bwMode="auto">
            <a:xfrm>
              <a:off x="1584" y="336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34" name="Rectangle 266"/>
            <p:cNvSpPr>
              <a:spLocks noChangeArrowheads="1"/>
            </p:cNvSpPr>
            <p:nvPr/>
          </p:nvSpPr>
          <p:spPr bwMode="auto">
            <a:xfrm>
              <a:off x="1584" y="345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35" name="Rectangle 267"/>
            <p:cNvSpPr>
              <a:spLocks noChangeArrowheads="1"/>
            </p:cNvSpPr>
            <p:nvPr/>
          </p:nvSpPr>
          <p:spPr bwMode="auto">
            <a:xfrm>
              <a:off x="1584" y="355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36" name="Rectangle 268"/>
            <p:cNvSpPr>
              <a:spLocks noChangeArrowheads="1"/>
            </p:cNvSpPr>
            <p:nvPr/>
          </p:nvSpPr>
          <p:spPr bwMode="auto">
            <a:xfrm>
              <a:off x="1584" y="36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37" name="Rectangle 269"/>
            <p:cNvSpPr>
              <a:spLocks noChangeArrowheads="1"/>
            </p:cNvSpPr>
            <p:nvPr/>
          </p:nvSpPr>
          <p:spPr bwMode="auto">
            <a:xfrm>
              <a:off x="1584" y="37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38" name="Rectangle 270"/>
            <p:cNvSpPr>
              <a:spLocks noChangeArrowheads="1"/>
            </p:cNvSpPr>
            <p:nvPr/>
          </p:nvSpPr>
          <p:spPr bwMode="auto">
            <a:xfrm>
              <a:off x="1584" y="38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39" name="Rectangle 271"/>
            <p:cNvSpPr>
              <a:spLocks noChangeArrowheads="1"/>
            </p:cNvSpPr>
            <p:nvPr/>
          </p:nvSpPr>
          <p:spPr bwMode="auto">
            <a:xfrm>
              <a:off x="1584" y="39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40" name="Rectangle 272"/>
            <p:cNvSpPr>
              <a:spLocks noChangeArrowheads="1"/>
            </p:cNvSpPr>
            <p:nvPr/>
          </p:nvSpPr>
          <p:spPr bwMode="auto">
            <a:xfrm>
              <a:off x="1584" y="40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41" name="Rectangle 273"/>
            <p:cNvSpPr>
              <a:spLocks noChangeArrowheads="1"/>
            </p:cNvSpPr>
            <p:nvPr/>
          </p:nvSpPr>
          <p:spPr bwMode="auto">
            <a:xfrm>
              <a:off x="1680" y="12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42" name="Rectangle 274"/>
            <p:cNvSpPr>
              <a:spLocks noChangeArrowheads="1"/>
            </p:cNvSpPr>
            <p:nvPr/>
          </p:nvSpPr>
          <p:spPr bwMode="auto">
            <a:xfrm>
              <a:off x="1680" y="13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43" name="Rectangle 275"/>
            <p:cNvSpPr>
              <a:spLocks noChangeArrowheads="1"/>
            </p:cNvSpPr>
            <p:nvPr/>
          </p:nvSpPr>
          <p:spPr bwMode="auto">
            <a:xfrm>
              <a:off x="1680" y="14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44" name="Rectangle 276"/>
            <p:cNvSpPr>
              <a:spLocks noChangeArrowheads="1"/>
            </p:cNvSpPr>
            <p:nvPr/>
          </p:nvSpPr>
          <p:spPr bwMode="auto">
            <a:xfrm>
              <a:off x="1680" y="15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45" name="Rectangle 277"/>
            <p:cNvSpPr>
              <a:spLocks noChangeArrowheads="1"/>
            </p:cNvSpPr>
            <p:nvPr/>
          </p:nvSpPr>
          <p:spPr bwMode="auto">
            <a:xfrm>
              <a:off x="1680" y="16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46" name="Rectangle 278"/>
            <p:cNvSpPr>
              <a:spLocks noChangeArrowheads="1"/>
            </p:cNvSpPr>
            <p:nvPr/>
          </p:nvSpPr>
          <p:spPr bwMode="auto">
            <a:xfrm>
              <a:off x="1680" y="172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47" name="Rectangle 279"/>
            <p:cNvSpPr>
              <a:spLocks noChangeArrowheads="1"/>
            </p:cNvSpPr>
            <p:nvPr/>
          </p:nvSpPr>
          <p:spPr bwMode="auto">
            <a:xfrm>
              <a:off x="1680" y="182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48" name="Rectangle 280"/>
            <p:cNvSpPr>
              <a:spLocks noChangeArrowheads="1"/>
            </p:cNvSpPr>
            <p:nvPr/>
          </p:nvSpPr>
          <p:spPr bwMode="auto">
            <a:xfrm>
              <a:off x="1680" y="192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49" name="Rectangle 281"/>
            <p:cNvSpPr>
              <a:spLocks noChangeArrowheads="1"/>
            </p:cNvSpPr>
            <p:nvPr/>
          </p:nvSpPr>
          <p:spPr bwMode="auto">
            <a:xfrm>
              <a:off x="1680" y="201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50" name="Rectangle 282"/>
            <p:cNvSpPr>
              <a:spLocks noChangeArrowheads="1"/>
            </p:cNvSpPr>
            <p:nvPr/>
          </p:nvSpPr>
          <p:spPr bwMode="auto">
            <a:xfrm>
              <a:off x="1680" y="211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51" name="Rectangle 283"/>
            <p:cNvSpPr>
              <a:spLocks noChangeArrowheads="1"/>
            </p:cNvSpPr>
            <p:nvPr/>
          </p:nvSpPr>
          <p:spPr bwMode="auto">
            <a:xfrm>
              <a:off x="1680" y="220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52" name="Rectangle 284"/>
            <p:cNvSpPr>
              <a:spLocks noChangeArrowheads="1"/>
            </p:cNvSpPr>
            <p:nvPr/>
          </p:nvSpPr>
          <p:spPr bwMode="auto">
            <a:xfrm>
              <a:off x="1680" y="230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53" name="Rectangle 285"/>
            <p:cNvSpPr>
              <a:spLocks noChangeArrowheads="1"/>
            </p:cNvSpPr>
            <p:nvPr/>
          </p:nvSpPr>
          <p:spPr bwMode="auto">
            <a:xfrm>
              <a:off x="1680" y="240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54" name="Rectangle 286"/>
            <p:cNvSpPr>
              <a:spLocks noChangeArrowheads="1"/>
            </p:cNvSpPr>
            <p:nvPr/>
          </p:nvSpPr>
          <p:spPr bwMode="auto">
            <a:xfrm>
              <a:off x="1680" y="249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55" name="Rectangle 287"/>
            <p:cNvSpPr>
              <a:spLocks noChangeArrowheads="1"/>
            </p:cNvSpPr>
            <p:nvPr/>
          </p:nvSpPr>
          <p:spPr bwMode="auto">
            <a:xfrm>
              <a:off x="1680" y="259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56" name="Rectangle 288"/>
            <p:cNvSpPr>
              <a:spLocks noChangeArrowheads="1"/>
            </p:cNvSpPr>
            <p:nvPr/>
          </p:nvSpPr>
          <p:spPr bwMode="auto">
            <a:xfrm>
              <a:off x="1680" y="268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57" name="Rectangle 289"/>
            <p:cNvSpPr>
              <a:spLocks noChangeArrowheads="1"/>
            </p:cNvSpPr>
            <p:nvPr/>
          </p:nvSpPr>
          <p:spPr bwMode="auto">
            <a:xfrm>
              <a:off x="1680" y="278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58" name="Rectangle 290"/>
            <p:cNvSpPr>
              <a:spLocks noChangeArrowheads="1"/>
            </p:cNvSpPr>
            <p:nvPr/>
          </p:nvSpPr>
          <p:spPr bwMode="auto">
            <a:xfrm>
              <a:off x="1680" y="288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59" name="Rectangle 291"/>
            <p:cNvSpPr>
              <a:spLocks noChangeArrowheads="1"/>
            </p:cNvSpPr>
            <p:nvPr/>
          </p:nvSpPr>
          <p:spPr bwMode="auto">
            <a:xfrm>
              <a:off x="1680" y="297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60" name="Rectangle 292"/>
            <p:cNvSpPr>
              <a:spLocks noChangeArrowheads="1"/>
            </p:cNvSpPr>
            <p:nvPr/>
          </p:nvSpPr>
          <p:spPr bwMode="auto">
            <a:xfrm>
              <a:off x="1680" y="307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61" name="Rectangle 293"/>
            <p:cNvSpPr>
              <a:spLocks noChangeArrowheads="1"/>
            </p:cNvSpPr>
            <p:nvPr/>
          </p:nvSpPr>
          <p:spPr bwMode="auto">
            <a:xfrm>
              <a:off x="1680" y="316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62" name="Rectangle 294"/>
            <p:cNvSpPr>
              <a:spLocks noChangeArrowheads="1"/>
            </p:cNvSpPr>
            <p:nvPr/>
          </p:nvSpPr>
          <p:spPr bwMode="auto">
            <a:xfrm>
              <a:off x="1680" y="326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63" name="Rectangle 295"/>
            <p:cNvSpPr>
              <a:spLocks noChangeArrowheads="1"/>
            </p:cNvSpPr>
            <p:nvPr/>
          </p:nvSpPr>
          <p:spPr bwMode="auto">
            <a:xfrm>
              <a:off x="1680" y="336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64" name="Rectangle 296"/>
            <p:cNvSpPr>
              <a:spLocks noChangeArrowheads="1"/>
            </p:cNvSpPr>
            <p:nvPr/>
          </p:nvSpPr>
          <p:spPr bwMode="auto">
            <a:xfrm>
              <a:off x="1680" y="345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65" name="Rectangle 297"/>
            <p:cNvSpPr>
              <a:spLocks noChangeArrowheads="1"/>
            </p:cNvSpPr>
            <p:nvPr/>
          </p:nvSpPr>
          <p:spPr bwMode="auto">
            <a:xfrm>
              <a:off x="1680" y="355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66" name="Rectangle 298"/>
            <p:cNvSpPr>
              <a:spLocks noChangeArrowheads="1"/>
            </p:cNvSpPr>
            <p:nvPr/>
          </p:nvSpPr>
          <p:spPr bwMode="auto">
            <a:xfrm>
              <a:off x="1680" y="36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67" name="Rectangle 299"/>
            <p:cNvSpPr>
              <a:spLocks noChangeArrowheads="1"/>
            </p:cNvSpPr>
            <p:nvPr/>
          </p:nvSpPr>
          <p:spPr bwMode="auto">
            <a:xfrm>
              <a:off x="1680" y="37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68" name="Rectangle 300"/>
            <p:cNvSpPr>
              <a:spLocks noChangeArrowheads="1"/>
            </p:cNvSpPr>
            <p:nvPr/>
          </p:nvSpPr>
          <p:spPr bwMode="auto">
            <a:xfrm>
              <a:off x="1680" y="38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69" name="Rectangle 301"/>
            <p:cNvSpPr>
              <a:spLocks noChangeArrowheads="1"/>
            </p:cNvSpPr>
            <p:nvPr/>
          </p:nvSpPr>
          <p:spPr bwMode="auto">
            <a:xfrm>
              <a:off x="1680" y="39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70" name="Rectangle 302"/>
            <p:cNvSpPr>
              <a:spLocks noChangeArrowheads="1"/>
            </p:cNvSpPr>
            <p:nvPr/>
          </p:nvSpPr>
          <p:spPr bwMode="auto">
            <a:xfrm>
              <a:off x="1680" y="40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71" name="Rectangle 303"/>
            <p:cNvSpPr>
              <a:spLocks noChangeArrowheads="1"/>
            </p:cNvSpPr>
            <p:nvPr/>
          </p:nvSpPr>
          <p:spPr bwMode="auto">
            <a:xfrm>
              <a:off x="1776" y="12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72" name="Rectangle 304"/>
            <p:cNvSpPr>
              <a:spLocks noChangeArrowheads="1"/>
            </p:cNvSpPr>
            <p:nvPr/>
          </p:nvSpPr>
          <p:spPr bwMode="auto">
            <a:xfrm>
              <a:off x="1776" y="13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73" name="Rectangle 305"/>
            <p:cNvSpPr>
              <a:spLocks noChangeArrowheads="1"/>
            </p:cNvSpPr>
            <p:nvPr/>
          </p:nvSpPr>
          <p:spPr bwMode="auto">
            <a:xfrm>
              <a:off x="1776" y="14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74" name="Rectangle 306"/>
            <p:cNvSpPr>
              <a:spLocks noChangeArrowheads="1"/>
            </p:cNvSpPr>
            <p:nvPr/>
          </p:nvSpPr>
          <p:spPr bwMode="auto">
            <a:xfrm>
              <a:off x="1776" y="15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75" name="Rectangle 307"/>
            <p:cNvSpPr>
              <a:spLocks noChangeArrowheads="1"/>
            </p:cNvSpPr>
            <p:nvPr/>
          </p:nvSpPr>
          <p:spPr bwMode="auto">
            <a:xfrm>
              <a:off x="1776" y="16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76" name="Rectangle 308"/>
            <p:cNvSpPr>
              <a:spLocks noChangeArrowheads="1"/>
            </p:cNvSpPr>
            <p:nvPr/>
          </p:nvSpPr>
          <p:spPr bwMode="auto">
            <a:xfrm>
              <a:off x="1776" y="172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77" name="Rectangle 309"/>
            <p:cNvSpPr>
              <a:spLocks noChangeArrowheads="1"/>
            </p:cNvSpPr>
            <p:nvPr/>
          </p:nvSpPr>
          <p:spPr bwMode="auto">
            <a:xfrm>
              <a:off x="1776" y="182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78" name="Rectangle 310"/>
            <p:cNvSpPr>
              <a:spLocks noChangeArrowheads="1"/>
            </p:cNvSpPr>
            <p:nvPr/>
          </p:nvSpPr>
          <p:spPr bwMode="auto">
            <a:xfrm>
              <a:off x="1776" y="192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79" name="Rectangle 311"/>
            <p:cNvSpPr>
              <a:spLocks noChangeArrowheads="1"/>
            </p:cNvSpPr>
            <p:nvPr/>
          </p:nvSpPr>
          <p:spPr bwMode="auto">
            <a:xfrm>
              <a:off x="1776" y="201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80" name="Rectangle 312"/>
            <p:cNvSpPr>
              <a:spLocks noChangeArrowheads="1"/>
            </p:cNvSpPr>
            <p:nvPr/>
          </p:nvSpPr>
          <p:spPr bwMode="auto">
            <a:xfrm>
              <a:off x="1776" y="211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81" name="Rectangle 313"/>
            <p:cNvSpPr>
              <a:spLocks noChangeArrowheads="1"/>
            </p:cNvSpPr>
            <p:nvPr/>
          </p:nvSpPr>
          <p:spPr bwMode="auto">
            <a:xfrm>
              <a:off x="1776" y="220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82" name="Rectangle 314"/>
            <p:cNvSpPr>
              <a:spLocks noChangeArrowheads="1"/>
            </p:cNvSpPr>
            <p:nvPr/>
          </p:nvSpPr>
          <p:spPr bwMode="auto">
            <a:xfrm>
              <a:off x="1776" y="230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83" name="Rectangle 315"/>
            <p:cNvSpPr>
              <a:spLocks noChangeArrowheads="1"/>
            </p:cNvSpPr>
            <p:nvPr/>
          </p:nvSpPr>
          <p:spPr bwMode="auto">
            <a:xfrm>
              <a:off x="1776" y="240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84" name="Rectangle 316"/>
            <p:cNvSpPr>
              <a:spLocks noChangeArrowheads="1"/>
            </p:cNvSpPr>
            <p:nvPr/>
          </p:nvSpPr>
          <p:spPr bwMode="auto">
            <a:xfrm>
              <a:off x="1776" y="249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85" name="Rectangle 317"/>
            <p:cNvSpPr>
              <a:spLocks noChangeArrowheads="1"/>
            </p:cNvSpPr>
            <p:nvPr/>
          </p:nvSpPr>
          <p:spPr bwMode="auto">
            <a:xfrm>
              <a:off x="1776" y="259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86" name="Rectangle 318"/>
            <p:cNvSpPr>
              <a:spLocks noChangeArrowheads="1"/>
            </p:cNvSpPr>
            <p:nvPr/>
          </p:nvSpPr>
          <p:spPr bwMode="auto">
            <a:xfrm>
              <a:off x="1776" y="268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87" name="Rectangle 319"/>
            <p:cNvSpPr>
              <a:spLocks noChangeArrowheads="1"/>
            </p:cNvSpPr>
            <p:nvPr/>
          </p:nvSpPr>
          <p:spPr bwMode="auto">
            <a:xfrm>
              <a:off x="1776" y="278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88" name="Rectangle 320"/>
            <p:cNvSpPr>
              <a:spLocks noChangeArrowheads="1"/>
            </p:cNvSpPr>
            <p:nvPr/>
          </p:nvSpPr>
          <p:spPr bwMode="auto">
            <a:xfrm>
              <a:off x="1776" y="288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89" name="Rectangle 321"/>
            <p:cNvSpPr>
              <a:spLocks noChangeArrowheads="1"/>
            </p:cNvSpPr>
            <p:nvPr/>
          </p:nvSpPr>
          <p:spPr bwMode="auto">
            <a:xfrm>
              <a:off x="1776" y="297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90" name="Rectangle 322"/>
            <p:cNvSpPr>
              <a:spLocks noChangeArrowheads="1"/>
            </p:cNvSpPr>
            <p:nvPr/>
          </p:nvSpPr>
          <p:spPr bwMode="auto">
            <a:xfrm>
              <a:off x="1776" y="307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91" name="Rectangle 323"/>
            <p:cNvSpPr>
              <a:spLocks noChangeArrowheads="1"/>
            </p:cNvSpPr>
            <p:nvPr/>
          </p:nvSpPr>
          <p:spPr bwMode="auto">
            <a:xfrm>
              <a:off x="1776" y="316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92" name="Rectangle 324"/>
            <p:cNvSpPr>
              <a:spLocks noChangeArrowheads="1"/>
            </p:cNvSpPr>
            <p:nvPr/>
          </p:nvSpPr>
          <p:spPr bwMode="auto">
            <a:xfrm>
              <a:off x="1776" y="326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93" name="Rectangle 325"/>
            <p:cNvSpPr>
              <a:spLocks noChangeArrowheads="1"/>
            </p:cNvSpPr>
            <p:nvPr/>
          </p:nvSpPr>
          <p:spPr bwMode="auto">
            <a:xfrm>
              <a:off x="1776" y="336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94" name="Rectangle 326"/>
            <p:cNvSpPr>
              <a:spLocks noChangeArrowheads="1"/>
            </p:cNvSpPr>
            <p:nvPr/>
          </p:nvSpPr>
          <p:spPr bwMode="auto">
            <a:xfrm>
              <a:off x="1776" y="345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95" name="Rectangle 327"/>
            <p:cNvSpPr>
              <a:spLocks noChangeArrowheads="1"/>
            </p:cNvSpPr>
            <p:nvPr/>
          </p:nvSpPr>
          <p:spPr bwMode="auto">
            <a:xfrm>
              <a:off x="1776" y="355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96" name="Rectangle 328"/>
            <p:cNvSpPr>
              <a:spLocks noChangeArrowheads="1"/>
            </p:cNvSpPr>
            <p:nvPr/>
          </p:nvSpPr>
          <p:spPr bwMode="auto">
            <a:xfrm>
              <a:off x="1776" y="36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97" name="Rectangle 329"/>
            <p:cNvSpPr>
              <a:spLocks noChangeArrowheads="1"/>
            </p:cNvSpPr>
            <p:nvPr/>
          </p:nvSpPr>
          <p:spPr bwMode="auto">
            <a:xfrm>
              <a:off x="1776" y="37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98" name="Rectangle 330"/>
            <p:cNvSpPr>
              <a:spLocks noChangeArrowheads="1"/>
            </p:cNvSpPr>
            <p:nvPr/>
          </p:nvSpPr>
          <p:spPr bwMode="auto">
            <a:xfrm>
              <a:off x="1776" y="38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699" name="Rectangle 331"/>
            <p:cNvSpPr>
              <a:spLocks noChangeArrowheads="1"/>
            </p:cNvSpPr>
            <p:nvPr/>
          </p:nvSpPr>
          <p:spPr bwMode="auto">
            <a:xfrm>
              <a:off x="1776" y="39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00" name="Rectangle 332"/>
            <p:cNvSpPr>
              <a:spLocks noChangeArrowheads="1"/>
            </p:cNvSpPr>
            <p:nvPr/>
          </p:nvSpPr>
          <p:spPr bwMode="auto">
            <a:xfrm>
              <a:off x="1776" y="40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01" name="Rectangle 333"/>
            <p:cNvSpPr>
              <a:spLocks noChangeArrowheads="1"/>
            </p:cNvSpPr>
            <p:nvPr/>
          </p:nvSpPr>
          <p:spPr bwMode="auto">
            <a:xfrm>
              <a:off x="1872" y="12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02" name="Rectangle 334"/>
            <p:cNvSpPr>
              <a:spLocks noChangeArrowheads="1"/>
            </p:cNvSpPr>
            <p:nvPr/>
          </p:nvSpPr>
          <p:spPr bwMode="auto">
            <a:xfrm>
              <a:off x="1872" y="13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03" name="Rectangle 335"/>
            <p:cNvSpPr>
              <a:spLocks noChangeArrowheads="1"/>
            </p:cNvSpPr>
            <p:nvPr/>
          </p:nvSpPr>
          <p:spPr bwMode="auto">
            <a:xfrm>
              <a:off x="1872" y="14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04" name="Rectangle 336"/>
            <p:cNvSpPr>
              <a:spLocks noChangeArrowheads="1"/>
            </p:cNvSpPr>
            <p:nvPr/>
          </p:nvSpPr>
          <p:spPr bwMode="auto">
            <a:xfrm>
              <a:off x="1872" y="15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05" name="Rectangle 337"/>
            <p:cNvSpPr>
              <a:spLocks noChangeArrowheads="1"/>
            </p:cNvSpPr>
            <p:nvPr/>
          </p:nvSpPr>
          <p:spPr bwMode="auto">
            <a:xfrm>
              <a:off x="1872" y="16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06" name="Rectangle 338"/>
            <p:cNvSpPr>
              <a:spLocks noChangeArrowheads="1"/>
            </p:cNvSpPr>
            <p:nvPr/>
          </p:nvSpPr>
          <p:spPr bwMode="auto">
            <a:xfrm>
              <a:off x="1872" y="172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07" name="Rectangle 339"/>
            <p:cNvSpPr>
              <a:spLocks noChangeArrowheads="1"/>
            </p:cNvSpPr>
            <p:nvPr/>
          </p:nvSpPr>
          <p:spPr bwMode="auto">
            <a:xfrm>
              <a:off x="1872" y="182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08" name="Rectangle 340"/>
            <p:cNvSpPr>
              <a:spLocks noChangeArrowheads="1"/>
            </p:cNvSpPr>
            <p:nvPr/>
          </p:nvSpPr>
          <p:spPr bwMode="auto">
            <a:xfrm>
              <a:off x="1872" y="192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09" name="Rectangle 341"/>
            <p:cNvSpPr>
              <a:spLocks noChangeArrowheads="1"/>
            </p:cNvSpPr>
            <p:nvPr/>
          </p:nvSpPr>
          <p:spPr bwMode="auto">
            <a:xfrm>
              <a:off x="1872" y="201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10" name="Rectangle 342"/>
            <p:cNvSpPr>
              <a:spLocks noChangeArrowheads="1"/>
            </p:cNvSpPr>
            <p:nvPr/>
          </p:nvSpPr>
          <p:spPr bwMode="auto">
            <a:xfrm>
              <a:off x="1872" y="211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11" name="Rectangle 343"/>
            <p:cNvSpPr>
              <a:spLocks noChangeArrowheads="1"/>
            </p:cNvSpPr>
            <p:nvPr/>
          </p:nvSpPr>
          <p:spPr bwMode="auto">
            <a:xfrm>
              <a:off x="1872" y="220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12" name="Rectangle 344"/>
            <p:cNvSpPr>
              <a:spLocks noChangeArrowheads="1"/>
            </p:cNvSpPr>
            <p:nvPr/>
          </p:nvSpPr>
          <p:spPr bwMode="auto">
            <a:xfrm>
              <a:off x="1872" y="230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13" name="Rectangle 345"/>
            <p:cNvSpPr>
              <a:spLocks noChangeArrowheads="1"/>
            </p:cNvSpPr>
            <p:nvPr/>
          </p:nvSpPr>
          <p:spPr bwMode="auto">
            <a:xfrm>
              <a:off x="1872" y="240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14" name="Rectangle 346"/>
            <p:cNvSpPr>
              <a:spLocks noChangeArrowheads="1"/>
            </p:cNvSpPr>
            <p:nvPr/>
          </p:nvSpPr>
          <p:spPr bwMode="auto">
            <a:xfrm>
              <a:off x="1872" y="249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15" name="Rectangle 347"/>
            <p:cNvSpPr>
              <a:spLocks noChangeArrowheads="1"/>
            </p:cNvSpPr>
            <p:nvPr/>
          </p:nvSpPr>
          <p:spPr bwMode="auto">
            <a:xfrm>
              <a:off x="1872" y="259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16" name="Rectangle 348"/>
            <p:cNvSpPr>
              <a:spLocks noChangeArrowheads="1"/>
            </p:cNvSpPr>
            <p:nvPr/>
          </p:nvSpPr>
          <p:spPr bwMode="auto">
            <a:xfrm>
              <a:off x="1872" y="268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17" name="Rectangle 349"/>
            <p:cNvSpPr>
              <a:spLocks noChangeArrowheads="1"/>
            </p:cNvSpPr>
            <p:nvPr/>
          </p:nvSpPr>
          <p:spPr bwMode="auto">
            <a:xfrm>
              <a:off x="1872" y="278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18" name="Rectangle 350"/>
            <p:cNvSpPr>
              <a:spLocks noChangeArrowheads="1"/>
            </p:cNvSpPr>
            <p:nvPr/>
          </p:nvSpPr>
          <p:spPr bwMode="auto">
            <a:xfrm>
              <a:off x="1872" y="288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19" name="Rectangle 351"/>
            <p:cNvSpPr>
              <a:spLocks noChangeArrowheads="1"/>
            </p:cNvSpPr>
            <p:nvPr/>
          </p:nvSpPr>
          <p:spPr bwMode="auto">
            <a:xfrm>
              <a:off x="1872" y="297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20" name="Rectangle 352"/>
            <p:cNvSpPr>
              <a:spLocks noChangeArrowheads="1"/>
            </p:cNvSpPr>
            <p:nvPr/>
          </p:nvSpPr>
          <p:spPr bwMode="auto">
            <a:xfrm>
              <a:off x="1872" y="307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21" name="Rectangle 353"/>
            <p:cNvSpPr>
              <a:spLocks noChangeArrowheads="1"/>
            </p:cNvSpPr>
            <p:nvPr/>
          </p:nvSpPr>
          <p:spPr bwMode="auto">
            <a:xfrm>
              <a:off x="1872" y="316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22" name="Rectangle 354"/>
            <p:cNvSpPr>
              <a:spLocks noChangeArrowheads="1"/>
            </p:cNvSpPr>
            <p:nvPr/>
          </p:nvSpPr>
          <p:spPr bwMode="auto">
            <a:xfrm>
              <a:off x="1872" y="326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23" name="Rectangle 355"/>
            <p:cNvSpPr>
              <a:spLocks noChangeArrowheads="1"/>
            </p:cNvSpPr>
            <p:nvPr/>
          </p:nvSpPr>
          <p:spPr bwMode="auto">
            <a:xfrm>
              <a:off x="1872" y="336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24" name="Rectangle 356"/>
            <p:cNvSpPr>
              <a:spLocks noChangeArrowheads="1"/>
            </p:cNvSpPr>
            <p:nvPr/>
          </p:nvSpPr>
          <p:spPr bwMode="auto">
            <a:xfrm>
              <a:off x="1872" y="345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25" name="Rectangle 357"/>
            <p:cNvSpPr>
              <a:spLocks noChangeArrowheads="1"/>
            </p:cNvSpPr>
            <p:nvPr/>
          </p:nvSpPr>
          <p:spPr bwMode="auto">
            <a:xfrm>
              <a:off x="1872" y="355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26" name="Rectangle 358"/>
            <p:cNvSpPr>
              <a:spLocks noChangeArrowheads="1"/>
            </p:cNvSpPr>
            <p:nvPr/>
          </p:nvSpPr>
          <p:spPr bwMode="auto">
            <a:xfrm>
              <a:off x="1872" y="36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27" name="Rectangle 359"/>
            <p:cNvSpPr>
              <a:spLocks noChangeArrowheads="1"/>
            </p:cNvSpPr>
            <p:nvPr/>
          </p:nvSpPr>
          <p:spPr bwMode="auto">
            <a:xfrm>
              <a:off x="1872" y="37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28" name="Rectangle 360"/>
            <p:cNvSpPr>
              <a:spLocks noChangeArrowheads="1"/>
            </p:cNvSpPr>
            <p:nvPr/>
          </p:nvSpPr>
          <p:spPr bwMode="auto">
            <a:xfrm>
              <a:off x="1872" y="38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29" name="Rectangle 361"/>
            <p:cNvSpPr>
              <a:spLocks noChangeArrowheads="1"/>
            </p:cNvSpPr>
            <p:nvPr/>
          </p:nvSpPr>
          <p:spPr bwMode="auto">
            <a:xfrm>
              <a:off x="1872" y="39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30" name="Rectangle 362"/>
            <p:cNvSpPr>
              <a:spLocks noChangeArrowheads="1"/>
            </p:cNvSpPr>
            <p:nvPr/>
          </p:nvSpPr>
          <p:spPr bwMode="auto">
            <a:xfrm>
              <a:off x="1872" y="40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31" name="Rectangle 363"/>
            <p:cNvSpPr>
              <a:spLocks noChangeArrowheads="1"/>
            </p:cNvSpPr>
            <p:nvPr/>
          </p:nvSpPr>
          <p:spPr bwMode="auto">
            <a:xfrm>
              <a:off x="1968" y="12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32" name="Rectangle 364"/>
            <p:cNvSpPr>
              <a:spLocks noChangeArrowheads="1"/>
            </p:cNvSpPr>
            <p:nvPr/>
          </p:nvSpPr>
          <p:spPr bwMode="auto">
            <a:xfrm>
              <a:off x="1968" y="13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33" name="Rectangle 365"/>
            <p:cNvSpPr>
              <a:spLocks noChangeArrowheads="1"/>
            </p:cNvSpPr>
            <p:nvPr/>
          </p:nvSpPr>
          <p:spPr bwMode="auto">
            <a:xfrm>
              <a:off x="1968" y="14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34" name="Rectangle 366"/>
            <p:cNvSpPr>
              <a:spLocks noChangeArrowheads="1"/>
            </p:cNvSpPr>
            <p:nvPr/>
          </p:nvSpPr>
          <p:spPr bwMode="auto">
            <a:xfrm>
              <a:off x="1968" y="15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35" name="Rectangle 367"/>
            <p:cNvSpPr>
              <a:spLocks noChangeArrowheads="1"/>
            </p:cNvSpPr>
            <p:nvPr/>
          </p:nvSpPr>
          <p:spPr bwMode="auto">
            <a:xfrm>
              <a:off x="1968" y="16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36" name="Rectangle 368"/>
            <p:cNvSpPr>
              <a:spLocks noChangeArrowheads="1"/>
            </p:cNvSpPr>
            <p:nvPr/>
          </p:nvSpPr>
          <p:spPr bwMode="auto">
            <a:xfrm>
              <a:off x="1968" y="172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37" name="Rectangle 369"/>
            <p:cNvSpPr>
              <a:spLocks noChangeArrowheads="1"/>
            </p:cNvSpPr>
            <p:nvPr/>
          </p:nvSpPr>
          <p:spPr bwMode="auto">
            <a:xfrm>
              <a:off x="1968" y="182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38" name="Rectangle 370"/>
            <p:cNvSpPr>
              <a:spLocks noChangeArrowheads="1"/>
            </p:cNvSpPr>
            <p:nvPr/>
          </p:nvSpPr>
          <p:spPr bwMode="auto">
            <a:xfrm>
              <a:off x="1968" y="192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39" name="Rectangle 371"/>
            <p:cNvSpPr>
              <a:spLocks noChangeArrowheads="1"/>
            </p:cNvSpPr>
            <p:nvPr/>
          </p:nvSpPr>
          <p:spPr bwMode="auto">
            <a:xfrm>
              <a:off x="1968" y="201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40" name="Rectangle 372"/>
            <p:cNvSpPr>
              <a:spLocks noChangeArrowheads="1"/>
            </p:cNvSpPr>
            <p:nvPr/>
          </p:nvSpPr>
          <p:spPr bwMode="auto">
            <a:xfrm>
              <a:off x="1968" y="211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41" name="Rectangle 373"/>
            <p:cNvSpPr>
              <a:spLocks noChangeArrowheads="1"/>
            </p:cNvSpPr>
            <p:nvPr/>
          </p:nvSpPr>
          <p:spPr bwMode="auto">
            <a:xfrm>
              <a:off x="1968" y="220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42" name="Rectangle 374"/>
            <p:cNvSpPr>
              <a:spLocks noChangeArrowheads="1"/>
            </p:cNvSpPr>
            <p:nvPr/>
          </p:nvSpPr>
          <p:spPr bwMode="auto">
            <a:xfrm>
              <a:off x="1968" y="230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43" name="Rectangle 375"/>
            <p:cNvSpPr>
              <a:spLocks noChangeArrowheads="1"/>
            </p:cNvSpPr>
            <p:nvPr/>
          </p:nvSpPr>
          <p:spPr bwMode="auto">
            <a:xfrm>
              <a:off x="1968" y="240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44" name="Rectangle 376"/>
            <p:cNvSpPr>
              <a:spLocks noChangeArrowheads="1"/>
            </p:cNvSpPr>
            <p:nvPr/>
          </p:nvSpPr>
          <p:spPr bwMode="auto">
            <a:xfrm>
              <a:off x="1968" y="249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45" name="Rectangle 377"/>
            <p:cNvSpPr>
              <a:spLocks noChangeArrowheads="1"/>
            </p:cNvSpPr>
            <p:nvPr/>
          </p:nvSpPr>
          <p:spPr bwMode="auto">
            <a:xfrm>
              <a:off x="1968" y="259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46" name="Rectangle 378"/>
            <p:cNvSpPr>
              <a:spLocks noChangeArrowheads="1"/>
            </p:cNvSpPr>
            <p:nvPr/>
          </p:nvSpPr>
          <p:spPr bwMode="auto">
            <a:xfrm>
              <a:off x="1968" y="268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47" name="Rectangle 379"/>
            <p:cNvSpPr>
              <a:spLocks noChangeArrowheads="1"/>
            </p:cNvSpPr>
            <p:nvPr/>
          </p:nvSpPr>
          <p:spPr bwMode="auto">
            <a:xfrm>
              <a:off x="1968" y="278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48" name="Rectangle 380"/>
            <p:cNvSpPr>
              <a:spLocks noChangeArrowheads="1"/>
            </p:cNvSpPr>
            <p:nvPr/>
          </p:nvSpPr>
          <p:spPr bwMode="auto">
            <a:xfrm>
              <a:off x="1968" y="288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49" name="Rectangle 381"/>
            <p:cNvSpPr>
              <a:spLocks noChangeArrowheads="1"/>
            </p:cNvSpPr>
            <p:nvPr/>
          </p:nvSpPr>
          <p:spPr bwMode="auto">
            <a:xfrm>
              <a:off x="1968" y="297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50" name="Rectangle 382"/>
            <p:cNvSpPr>
              <a:spLocks noChangeArrowheads="1"/>
            </p:cNvSpPr>
            <p:nvPr/>
          </p:nvSpPr>
          <p:spPr bwMode="auto">
            <a:xfrm>
              <a:off x="1968" y="307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51" name="Rectangle 383"/>
            <p:cNvSpPr>
              <a:spLocks noChangeArrowheads="1"/>
            </p:cNvSpPr>
            <p:nvPr/>
          </p:nvSpPr>
          <p:spPr bwMode="auto">
            <a:xfrm>
              <a:off x="1968" y="316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52" name="Rectangle 384"/>
            <p:cNvSpPr>
              <a:spLocks noChangeArrowheads="1"/>
            </p:cNvSpPr>
            <p:nvPr/>
          </p:nvSpPr>
          <p:spPr bwMode="auto">
            <a:xfrm>
              <a:off x="1968" y="326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53" name="Rectangle 385"/>
            <p:cNvSpPr>
              <a:spLocks noChangeArrowheads="1"/>
            </p:cNvSpPr>
            <p:nvPr/>
          </p:nvSpPr>
          <p:spPr bwMode="auto">
            <a:xfrm>
              <a:off x="1968" y="336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54" name="Rectangle 386"/>
            <p:cNvSpPr>
              <a:spLocks noChangeArrowheads="1"/>
            </p:cNvSpPr>
            <p:nvPr/>
          </p:nvSpPr>
          <p:spPr bwMode="auto">
            <a:xfrm>
              <a:off x="1968" y="345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55" name="Rectangle 387"/>
            <p:cNvSpPr>
              <a:spLocks noChangeArrowheads="1"/>
            </p:cNvSpPr>
            <p:nvPr/>
          </p:nvSpPr>
          <p:spPr bwMode="auto">
            <a:xfrm>
              <a:off x="1968" y="355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56" name="Rectangle 388"/>
            <p:cNvSpPr>
              <a:spLocks noChangeArrowheads="1"/>
            </p:cNvSpPr>
            <p:nvPr/>
          </p:nvSpPr>
          <p:spPr bwMode="auto">
            <a:xfrm>
              <a:off x="1968" y="36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57" name="Rectangle 389"/>
            <p:cNvSpPr>
              <a:spLocks noChangeArrowheads="1"/>
            </p:cNvSpPr>
            <p:nvPr/>
          </p:nvSpPr>
          <p:spPr bwMode="auto">
            <a:xfrm>
              <a:off x="1968" y="37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58" name="Rectangle 390"/>
            <p:cNvSpPr>
              <a:spLocks noChangeArrowheads="1"/>
            </p:cNvSpPr>
            <p:nvPr/>
          </p:nvSpPr>
          <p:spPr bwMode="auto">
            <a:xfrm>
              <a:off x="1968" y="38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59" name="Rectangle 391"/>
            <p:cNvSpPr>
              <a:spLocks noChangeArrowheads="1"/>
            </p:cNvSpPr>
            <p:nvPr/>
          </p:nvSpPr>
          <p:spPr bwMode="auto">
            <a:xfrm>
              <a:off x="1968" y="39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60" name="Rectangle 392"/>
            <p:cNvSpPr>
              <a:spLocks noChangeArrowheads="1"/>
            </p:cNvSpPr>
            <p:nvPr/>
          </p:nvSpPr>
          <p:spPr bwMode="auto">
            <a:xfrm>
              <a:off x="1968" y="40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61" name="Rectangle 393"/>
            <p:cNvSpPr>
              <a:spLocks noChangeArrowheads="1"/>
            </p:cNvSpPr>
            <p:nvPr/>
          </p:nvSpPr>
          <p:spPr bwMode="auto">
            <a:xfrm>
              <a:off x="2064" y="12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62" name="Rectangle 394"/>
            <p:cNvSpPr>
              <a:spLocks noChangeArrowheads="1"/>
            </p:cNvSpPr>
            <p:nvPr/>
          </p:nvSpPr>
          <p:spPr bwMode="auto">
            <a:xfrm>
              <a:off x="2064" y="13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63" name="Rectangle 395"/>
            <p:cNvSpPr>
              <a:spLocks noChangeArrowheads="1"/>
            </p:cNvSpPr>
            <p:nvPr/>
          </p:nvSpPr>
          <p:spPr bwMode="auto">
            <a:xfrm>
              <a:off x="2064" y="14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64" name="Rectangle 396"/>
            <p:cNvSpPr>
              <a:spLocks noChangeArrowheads="1"/>
            </p:cNvSpPr>
            <p:nvPr/>
          </p:nvSpPr>
          <p:spPr bwMode="auto">
            <a:xfrm>
              <a:off x="2064" y="15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65" name="Rectangle 397"/>
            <p:cNvSpPr>
              <a:spLocks noChangeArrowheads="1"/>
            </p:cNvSpPr>
            <p:nvPr/>
          </p:nvSpPr>
          <p:spPr bwMode="auto">
            <a:xfrm>
              <a:off x="2064" y="16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66" name="Rectangle 398"/>
            <p:cNvSpPr>
              <a:spLocks noChangeArrowheads="1"/>
            </p:cNvSpPr>
            <p:nvPr/>
          </p:nvSpPr>
          <p:spPr bwMode="auto">
            <a:xfrm>
              <a:off x="2064" y="172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67" name="Rectangle 399"/>
            <p:cNvSpPr>
              <a:spLocks noChangeArrowheads="1"/>
            </p:cNvSpPr>
            <p:nvPr/>
          </p:nvSpPr>
          <p:spPr bwMode="auto">
            <a:xfrm>
              <a:off x="2064" y="182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68" name="Rectangle 400"/>
            <p:cNvSpPr>
              <a:spLocks noChangeArrowheads="1"/>
            </p:cNvSpPr>
            <p:nvPr/>
          </p:nvSpPr>
          <p:spPr bwMode="auto">
            <a:xfrm>
              <a:off x="2064" y="192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69" name="Rectangle 401"/>
            <p:cNvSpPr>
              <a:spLocks noChangeArrowheads="1"/>
            </p:cNvSpPr>
            <p:nvPr/>
          </p:nvSpPr>
          <p:spPr bwMode="auto">
            <a:xfrm>
              <a:off x="2064" y="201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70" name="Rectangle 402"/>
            <p:cNvSpPr>
              <a:spLocks noChangeArrowheads="1"/>
            </p:cNvSpPr>
            <p:nvPr/>
          </p:nvSpPr>
          <p:spPr bwMode="auto">
            <a:xfrm>
              <a:off x="2064" y="211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71" name="Rectangle 403"/>
            <p:cNvSpPr>
              <a:spLocks noChangeArrowheads="1"/>
            </p:cNvSpPr>
            <p:nvPr/>
          </p:nvSpPr>
          <p:spPr bwMode="auto">
            <a:xfrm>
              <a:off x="2064" y="2208"/>
              <a:ext cx="96" cy="96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de-DE" sz="1200" b="0" i="0">
                  <a:solidFill>
                    <a:schemeClr val="bg1"/>
                  </a:solidFill>
                  <a:latin typeface="Times New Roman" pitchFamily="18" charset="0"/>
                </a:rPr>
                <a:t>1</a:t>
              </a:r>
              <a:endParaRPr lang="en-US" altLang="zh-CN" sz="1200" b="0" i="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54772" name="Rectangle 404"/>
            <p:cNvSpPr>
              <a:spLocks noChangeArrowheads="1"/>
            </p:cNvSpPr>
            <p:nvPr/>
          </p:nvSpPr>
          <p:spPr bwMode="auto">
            <a:xfrm>
              <a:off x="2064" y="230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73" name="Rectangle 405"/>
            <p:cNvSpPr>
              <a:spLocks noChangeArrowheads="1"/>
            </p:cNvSpPr>
            <p:nvPr/>
          </p:nvSpPr>
          <p:spPr bwMode="auto">
            <a:xfrm>
              <a:off x="2064" y="240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74" name="Rectangle 406"/>
            <p:cNvSpPr>
              <a:spLocks noChangeArrowheads="1"/>
            </p:cNvSpPr>
            <p:nvPr/>
          </p:nvSpPr>
          <p:spPr bwMode="auto">
            <a:xfrm>
              <a:off x="2064" y="249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75" name="Rectangle 407"/>
            <p:cNvSpPr>
              <a:spLocks noChangeArrowheads="1"/>
            </p:cNvSpPr>
            <p:nvPr/>
          </p:nvSpPr>
          <p:spPr bwMode="auto">
            <a:xfrm>
              <a:off x="2064" y="259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76" name="Rectangle 408"/>
            <p:cNvSpPr>
              <a:spLocks noChangeArrowheads="1"/>
            </p:cNvSpPr>
            <p:nvPr/>
          </p:nvSpPr>
          <p:spPr bwMode="auto">
            <a:xfrm>
              <a:off x="2064" y="268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77" name="Rectangle 409"/>
            <p:cNvSpPr>
              <a:spLocks noChangeArrowheads="1"/>
            </p:cNvSpPr>
            <p:nvPr/>
          </p:nvSpPr>
          <p:spPr bwMode="auto">
            <a:xfrm>
              <a:off x="2064" y="278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78" name="Rectangle 410"/>
            <p:cNvSpPr>
              <a:spLocks noChangeArrowheads="1"/>
            </p:cNvSpPr>
            <p:nvPr/>
          </p:nvSpPr>
          <p:spPr bwMode="auto">
            <a:xfrm>
              <a:off x="2064" y="288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79" name="Rectangle 411"/>
            <p:cNvSpPr>
              <a:spLocks noChangeArrowheads="1"/>
            </p:cNvSpPr>
            <p:nvPr/>
          </p:nvSpPr>
          <p:spPr bwMode="auto">
            <a:xfrm>
              <a:off x="2064" y="297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80" name="Rectangle 412"/>
            <p:cNvSpPr>
              <a:spLocks noChangeArrowheads="1"/>
            </p:cNvSpPr>
            <p:nvPr/>
          </p:nvSpPr>
          <p:spPr bwMode="auto">
            <a:xfrm>
              <a:off x="2064" y="307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81" name="Rectangle 413"/>
            <p:cNvSpPr>
              <a:spLocks noChangeArrowheads="1"/>
            </p:cNvSpPr>
            <p:nvPr/>
          </p:nvSpPr>
          <p:spPr bwMode="auto">
            <a:xfrm>
              <a:off x="2064" y="316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82" name="Rectangle 414"/>
            <p:cNvSpPr>
              <a:spLocks noChangeArrowheads="1"/>
            </p:cNvSpPr>
            <p:nvPr/>
          </p:nvSpPr>
          <p:spPr bwMode="auto">
            <a:xfrm>
              <a:off x="2064" y="326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83" name="Rectangle 415"/>
            <p:cNvSpPr>
              <a:spLocks noChangeArrowheads="1"/>
            </p:cNvSpPr>
            <p:nvPr/>
          </p:nvSpPr>
          <p:spPr bwMode="auto">
            <a:xfrm>
              <a:off x="2064" y="336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84" name="Rectangle 416"/>
            <p:cNvSpPr>
              <a:spLocks noChangeArrowheads="1"/>
            </p:cNvSpPr>
            <p:nvPr/>
          </p:nvSpPr>
          <p:spPr bwMode="auto">
            <a:xfrm>
              <a:off x="2064" y="345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85" name="Rectangle 417"/>
            <p:cNvSpPr>
              <a:spLocks noChangeArrowheads="1"/>
            </p:cNvSpPr>
            <p:nvPr/>
          </p:nvSpPr>
          <p:spPr bwMode="auto">
            <a:xfrm>
              <a:off x="2064" y="355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86" name="Rectangle 418"/>
            <p:cNvSpPr>
              <a:spLocks noChangeArrowheads="1"/>
            </p:cNvSpPr>
            <p:nvPr/>
          </p:nvSpPr>
          <p:spPr bwMode="auto">
            <a:xfrm>
              <a:off x="2064" y="36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87" name="Rectangle 419"/>
            <p:cNvSpPr>
              <a:spLocks noChangeArrowheads="1"/>
            </p:cNvSpPr>
            <p:nvPr/>
          </p:nvSpPr>
          <p:spPr bwMode="auto">
            <a:xfrm>
              <a:off x="2064" y="37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88" name="Rectangle 420"/>
            <p:cNvSpPr>
              <a:spLocks noChangeArrowheads="1"/>
            </p:cNvSpPr>
            <p:nvPr/>
          </p:nvSpPr>
          <p:spPr bwMode="auto">
            <a:xfrm>
              <a:off x="2064" y="38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89" name="Rectangle 421"/>
            <p:cNvSpPr>
              <a:spLocks noChangeArrowheads="1"/>
            </p:cNvSpPr>
            <p:nvPr/>
          </p:nvSpPr>
          <p:spPr bwMode="auto">
            <a:xfrm>
              <a:off x="2064" y="39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90" name="Rectangle 422"/>
            <p:cNvSpPr>
              <a:spLocks noChangeArrowheads="1"/>
            </p:cNvSpPr>
            <p:nvPr/>
          </p:nvSpPr>
          <p:spPr bwMode="auto">
            <a:xfrm>
              <a:off x="2064" y="40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91" name="Rectangle 423"/>
            <p:cNvSpPr>
              <a:spLocks noChangeArrowheads="1"/>
            </p:cNvSpPr>
            <p:nvPr/>
          </p:nvSpPr>
          <p:spPr bwMode="auto">
            <a:xfrm>
              <a:off x="2160" y="12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92" name="Rectangle 424"/>
            <p:cNvSpPr>
              <a:spLocks noChangeArrowheads="1"/>
            </p:cNvSpPr>
            <p:nvPr/>
          </p:nvSpPr>
          <p:spPr bwMode="auto">
            <a:xfrm>
              <a:off x="2160" y="13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93" name="Rectangle 425"/>
            <p:cNvSpPr>
              <a:spLocks noChangeArrowheads="1"/>
            </p:cNvSpPr>
            <p:nvPr/>
          </p:nvSpPr>
          <p:spPr bwMode="auto">
            <a:xfrm>
              <a:off x="2160" y="14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94" name="Rectangle 426"/>
            <p:cNvSpPr>
              <a:spLocks noChangeArrowheads="1"/>
            </p:cNvSpPr>
            <p:nvPr/>
          </p:nvSpPr>
          <p:spPr bwMode="auto">
            <a:xfrm>
              <a:off x="2160" y="15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95" name="Rectangle 427"/>
            <p:cNvSpPr>
              <a:spLocks noChangeArrowheads="1"/>
            </p:cNvSpPr>
            <p:nvPr/>
          </p:nvSpPr>
          <p:spPr bwMode="auto">
            <a:xfrm>
              <a:off x="2160" y="16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96" name="Rectangle 428"/>
            <p:cNvSpPr>
              <a:spLocks noChangeArrowheads="1"/>
            </p:cNvSpPr>
            <p:nvPr/>
          </p:nvSpPr>
          <p:spPr bwMode="auto">
            <a:xfrm>
              <a:off x="2160" y="172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97" name="Rectangle 429"/>
            <p:cNvSpPr>
              <a:spLocks noChangeArrowheads="1"/>
            </p:cNvSpPr>
            <p:nvPr/>
          </p:nvSpPr>
          <p:spPr bwMode="auto">
            <a:xfrm>
              <a:off x="2160" y="182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98" name="Rectangle 430"/>
            <p:cNvSpPr>
              <a:spLocks noChangeArrowheads="1"/>
            </p:cNvSpPr>
            <p:nvPr/>
          </p:nvSpPr>
          <p:spPr bwMode="auto">
            <a:xfrm>
              <a:off x="2160" y="192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799" name="Rectangle 431"/>
            <p:cNvSpPr>
              <a:spLocks noChangeArrowheads="1"/>
            </p:cNvSpPr>
            <p:nvPr/>
          </p:nvSpPr>
          <p:spPr bwMode="auto">
            <a:xfrm>
              <a:off x="2160" y="201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00" name="Rectangle 432"/>
            <p:cNvSpPr>
              <a:spLocks noChangeArrowheads="1"/>
            </p:cNvSpPr>
            <p:nvPr/>
          </p:nvSpPr>
          <p:spPr bwMode="auto">
            <a:xfrm>
              <a:off x="2160" y="211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01" name="Rectangle 433"/>
            <p:cNvSpPr>
              <a:spLocks noChangeArrowheads="1"/>
            </p:cNvSpPr>
            <p:nvPr/>
          </p:nvSpPr>
          <p:spPr bwMode="auto">
            <a:xfrm>
              <a:off x="2160" y="220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02" name="Rectangle 434"/>
            <p:cNvSpPr>
              <a:spLocks noChangeArrowheads="1"/>
            </p:cNvSpPr>
            <p:nvPr/>
          </p:nvSpPr>
          <p:spPr bwMode="auto">
            <a:xfrm>
              <a:off x="2160" y="230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03" name="Rectangle 435"/>
            <p:cNvSpPr>
              <a:spLocks noChangeArrowheads="1"/>
            </p:cNvSpPr>
            <p:nvPr/>
          </p:nvSpPr>
          <p:spPr bwMode="auto">
            <a:xfrm>
              <a:off x="2160" y="240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04" name="Rectangle 436"/>
            <p:cNvSpPr>
              <a:spLocks noChangeArrowheads="1"/>
            </p:cNvSpPr>
            <p:nvPr/>
          </p:nvSpPr>
          <p:spPr bwMode="auto">
            <a:xfrm>
              <a:off x="2160" y="249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05" name="Rectangle 437"/>
            <p:cNvSpPr>
              <a:spLocks noChangeArrowheads="1"/>
            </p:cNvSpPr>
            <p:nvPr/>
          </p:nvSpPr>
          <p:spPr bwMode="auto">
            <a:xfrm>
              <a:off x="2160" y="259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06" name="Rectangle 438"/>
            <p:cNvSpPr>
              <a:spLocks noChangeArrowheads="1"/>
            </p:cNvSpPr>
            <p:nvPr/>
          </p:nvSpPr>
          <p:spPr bwMode="auto">
            <a:xfrm>
              <a:off x="2160" y="268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07" name="Rectangle 439"/>
            <p:cNvSpPr>
              <a:spLocks noChangeArrowheads="1"/>
            </p:cNvSpPr>
            <p:nvPr/>
          </p:nvSpPr>
          <p:spPr bwMode="auto">
            <a:xfrm>
              <a:off x="2160" y="278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08" name="Rectangle 440"/>
            <p:cNvSpPr>
              <a:spLocks noChangeArrowheads="1"/>
            </p:cNvSpPr>
            <p:nvPr/>
          </p:nvSpPr>
          <p:spPr bwMode="auto">
            <a:xfrm>
              <a:off x="2160" y="288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09" name="Rectangle 441"/>
            <p:cNvSpPr>
              <a:spLocks noChangeArrowheads="1"/>
            </p:cNvSpPr>
            <p:nvPr/>
          </p:nvSpPr>
          <p:spPr bwMode="auto">
            <a:xfrm>
              <a:off x="2160" y="297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10" name="Rectangle 442"/>
            <p:cNvSpPr>
              <a:spLocks noChangeArrowheads="1"/>
            </p:cNvSpPr>
            <p:nvPr/>
          </p:nvSpPr>
          <p:spPr bwMode="auto">
            <a:xfrm>
              <a:off x="2160" y="307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11" name="Rectangle 443"/>
            <p:cNvSpPr>
              <a:spLocks noChangeArrowheads="1"/>
            </p:cNvSpPr>
            <p:nvPr/>
          </p:nvSpPr>
          <p:spPr bwMode="auto">
            <a:xfrm>
              <a:off x="2160" y="316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12" name="Rectangle 444"/>
            <p:cNvSpPr>
              <a:spLocks noChangeArrowheads="1"/>
            </p:cNvSpPr>
            <p:nvPr/>
          </p:nvSpPr>
          <p:spPr bwMode="auto">
            <a:xfrm>
              <a:off x="2160" y="326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13" name="Rectangle 445"/>
            <p:cNvSpPr>
              <a:spLocks noChangeArrowheads="1"/>
            </p:cNvSpPr>
            <p:nvPr/>
          </p:nvSpPr>
          <p:spPr bwMode="auto">
            <a:xfrm>
              <a:off x="2160" y="336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14" name="Rectangle 446"/>
            <p:cNvSpPr>
              <a:spLocks noChangeArrowheads="1"/>
            </p:cNvSpPr>
            <p:nvPr/>
          </p:nvSpPr>
          <p:spPr bwMode="auto">
            <a:xfrm>
              <a:off x="2160" y="345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15" name="Rectangle 447"/>
            <p:cNvSpPr>
              <a:spLocks noChangeArrowheads="1"/>
            </p:cNvSpPr>
            <p:nvPr/>
          </p:nvSpPr>
          <p:spPr bwMode="auto">
            <a:xfrm>
              <a:off x="2160" y="355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16" name="Rectangle 448"/>
            <p:cNvSpPr>
              <a:spLocks noChangeArrowheads="1"/>
            </p:cNvSpPr>
            <p:nvPr/>
          </p:nvSpPr>
          <p:spPr bwMode="auto">
            <a:xfrm>
              <a:off x="2160" y="36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17" name="Rectangle 449"/>
            <p:cNvSpPr>
              <a:spLocks noChangeArrowheads="1"/>
            </p:cNvSpPr>
            <p:nvPr/>
          </p:nvSpPr>
          <p:spPr bwMode="auto">
            <a:xfrm>
              <a:off x="2160" y="37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18" name="Rectangle 450"/>
            <p:cNvSpPr>
              <a:spLocks noChangeArrowheads="1"/>
            </p:cNvSpPr>
            <p:nvPr/>
          </p:nvSpPr>
          <p:spPr bwMode="auto">
            <a:xfrm>
              <a:off x="2160" y="38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19" name="Rectangle 451"/>
            <p:cNvSpPr>
              <a:spLocks noChangeArrowheads="1"/>
            </p:cNvSpPr>
            <p:nvPr/>
          </p:nvSpPr>
          <p:spPr bwMode="auto">
            <a:xfrm>
              <a:off x="2160" y="39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20" name="Rectangle 452"/>
            <p:cNvSpPr>
              <a:spLocks noChangeArrowheads="1"/>
            </p:cNvSpPr>
            <p:nvPr/>
          </p:nvSpPr>
          <p:spPr bwMode="auto">
            <a:xfrm>
              <a:off x="2160" y="40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21" name="Rectangle 453"/>
            <p:cNvSpPr>
              <a:spLocks noChangeArrowheads="1"/>
            </p:cNvSpPr>
            <p:nvPr/>
          </p:nvSpPr>
          <p:spPr bwMode="auto">
            <a:xfrm>
              <a:off x="2256" y="12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22" name="Rectangle 454"/>
            <p:cNvSpPr>
              <a:spLocks noChangeArrowheads="1"/>
            </p:cNvSpPr>
            <p:nvPr/>
          </p:nvSpPr>
          <p:spPr bwMode="auto">
            <a:xfrm>
              <a:off x="2256" y="13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23" name="Rectangle 455"/>
            <p:cNvSpPr>
              <a:spLocks noChangeArrowheads="1"/>
            </p:cNvSpPr>
            <p:nvPr/>
          </p:nvSpPr>
          <p:spPr bwMode="auto">
            <a:xfrm>
              <a:off x="2256" y="14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24" name="Rectangle 456"/>
            <p:cNvSpPr>
              <a:spLocks noChangeArrowheads="1"/>
            </p:cNvSpPr>
            <p:nvPr/>
          </p:nvSpPr>
          <p:spPr bwMode="auto">
            <a:xfrm>
              <a:off x="2256" y="15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25" name="Rectangle 457"/>
            <p:cNvSpPr>
              <a:spLocks noChangeArrowheads="1"/>
            </p:cNvSpPr>
            <p:nvPr/>
          </p:nvSpPr>
          <p:spPr bwMode="auto">
            <a:xfrm>
              <a:off x="2256" y="16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26" name="Rectangle 458"/>
            <p:cNvSpPr>
              <a:spLocks noChangeArrowheads="1"/>
            </p:cNvSpPr>
            <p:nvPr/>
          </p:nvSpPr>
          <p:spPr bwMode="auto">
            <a:xfrm>
              <a:off x="2256" y="172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27" name="Rectangle 459"/>
            <p:cNvSpPr>
              <a:spLocks noChangeArrowheads="1"/>
            </p:cNvSpPr>
            <p:nvPr/>
          </p:nvSpPr>
          <p:spPr bwMode="auto">
            <a:xfrm>
              <a:off x="2256" y="182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28" name="Rectangle 460"/>
            <p:cNvSpPr>
              <a:spLocks noChangeArrowheads="1"/>
            </p:cNvSpPr>
            <p:nvPr/>
          </p:nvSpPr>
          <p:spPr bwMode="auto">
            <a:xfrm>
              <a:off x="2256" y="192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29" name="Rectangle 461"/>
            <p:cNvSpPr>
              <a:spLocks noChangeArrowheads="1"/>
            </p:cNvSpPr>
            <p:nvPr/>
          </p:nvSpPr>
          <p:spPr bwMode="auto">
            <a:xfrm>
              <a:off x="2256" y="201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30" name="Rectangle 462"/>
            <p:cNvSpPr>
              <a:spLocks noChangeArrowheads="1"/>
            </p:cNvSpPr>
            <p:nvPr/>
          </p:nvSpPr>
          <p:spPr bwMode="auto">
            <a:xfrm>
              <a:off x="2256" y="211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31" name="Rectangle 463"/>
            <p:cNvSpPr>
              <a:spLocks noChangeArrowheads="1"/>
            </p:cNvSpPr>
            <p:nvPr/>
          </p:nvSpPr>
          <p:spPr bwMode="auto">
            <a:xfrm>
              <a:off x="2256" y="220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32" name="Rectangle 464"/>
            <p:cNvSpPr>
              <a:spLocks noChangeArrowheads="1"/>
            </p:cNvSpPr>
            <p:nvPr/>
          </p:nvSpPr>
          <p:spPr bwMode="auto">
            <a:xfrm>
              <a:off x="2256" y="230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33" name="Rectangle 465"/>
            <p:cNvSpPr>
              <a:spLocks noChangeArrowheads="1"/>
            </p:cNvSpPr>
            <p:nvPr/>
          </p:nvSpPr>
          <p:spPr bwMode="auto">
            <a:xfrm>
              <a:off x="2256" y="240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34" name="Rectangle 466"/>
            <p:cNvSpPr>
              <a:spLocks noChangeArrowheads="1"/>
            </p:cNvSpPr>
            <p:nvPr/>
          </p:nvSpPr>
          <p:spPr bwMode="auto">
            <a:xfrm>
              <a:off x="2256" y="249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35" name="Rectangle 467"/>
            <p:cNvSpPr>
              <a:spLocks noChangeArrowheads="1"/>
            </p:cNvSpPr>
            <p:nvPr/>
          </p:nvSpPr>
          <p:spPr bwMode="auto">
            <a:xfrm>
              <a:off x="2256" y="259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36" name="Rectangle 468"/>
            <p:cNvSpPr>
              <a:spLocks noChangeArrowheads="1"/>
            </p:cNvSpPr>
            <p:nvPr/>
          </p:nvSpPr>
          <p:spPr bwMode="auto">
            <a:xfrm>
              <a:off x="2256" y="268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37" name="Rectangle 469"/>
            <p:cNvSpPr>
              <a:spLocks noChangeArrowheads="1"/>
            </p:cNvSpPr>
            <p:nvPr/>
          </p:nvSpPr>
          <p:spPr bwMode="auto">
            <a:xfrm>
              <a:off x="2256" y="278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38" name="Rectangle 470"/>
            <p:cNvSpPr>
              <a:spLocks noChangeArrowheads="1"/>
            </p:cNvSpPr>
            <p:nvPr/>
          </p:nvSpPr>
          <p:spPr bwMode="auto">
            <a:xfrm>
              <a:off x="2256" y="288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39" name="Rectangle 471"/>
            <p:cNvSpPr>
              <a:spLocks noChangeArrowheads="1"/>
            </p:cNvSpPr>
            <p:nvPr/>
          </p:nvSpPr>
          <p:spPr bwMode="auto">
            <a:xfrm>
              <a:off x="2256" y="297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40" name="Rectangle 472"/>
            <p:cNvSpPr>
              <a:spLocks noChangeArrowheads="1"/>
            </p:cNvSpPr>
            <p:nvPr/>
          </p:nvSpPr>
          <p:spPr bwMode="auto">
            <a:xfrm>
              <a:off x="2256" y="307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41" name="Rectangle 473"/>
            <p:cNvSpPr>
              <a:spLocks noChangeArrowheads="1"/>
            </p:cNvSpPr>
            <p:nvPr/>
          </p:nvSpPr>
          <p:spPr bwMode="auto">
            <a:xfrm>
              <a:off x="2256" y="316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42" name="Rectangle 474"/>
            <p:cNvSpPr>
              <a:spLocks noChangeArrowheads="1"/>
            </p:cNvSpPr>
            <p:nvPr/>
          </p:nvSpPr>
          <p:spPr bwMode="auto">
            <a:xfrm>
              <a:off x="2256" y="326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43" name="Rectangle 475"/>
            <p:cNvSpPr>
              <a:spLocks noChangeArrowheads="1"/>
            </p:cNvSpPr>
            <p:nvPr/>
          </p:nvSpPr>
          <p:spPr bwMode="auto">
            <a:xfrm>
              <a:off x="2256" y="336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44" name="Rectangle 476"/>
            <p:cNvSpPr>
              <a:spLocks noChangeArrowheads="1"/>
            </p:cNvSpPr>
            <p:nvPr/>
          </p:nvSpPr>
          <p:spPr bwMode="auto">
            <a:xfrm>
              <a:off x="2256" y="345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45" name="Rectangle 477"/>
            <p:cNvSpPr>
              <a:spLocks noChangeArrowheads="1"/>
            </p:cNvSpPr>
            <p:nvPr/>
          </p:nvSpPr>
          <p:spPr bwMode="auto">
            <a:xfrm>
              <a:off x="2256" y="355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46" name="Rectangle 478"/>
            <p:cNvSpPr>
              <a:spLocks noChangeArrowheads="1"/>
            </p:cNvSpPr>
            <p:nvPr/>
          </p:nvSpPr>
          <p:spPr bwMode="auto">
            <a:xfrm>
              <a:off x="2256" y="36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47" name="Rectangle 479"/>
            <p:cNvSpPr>
              <a:spLocks noChangeArrowheads="1"/>
            </p:cNvSpPr>
            <p:nvPr/>
          </p:nvSpPr>
          <p:spPr bwMode="auto">
            <a:xfrm>
              <a:off x="2256" y="37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48" name="Rectangle 480"/>
            <p:cNvSpPr>
              <a:spLocks noChangeArrowheads="1"/>
            </p:cNvSpPr>
            <p:nvPr/>
          </p:nvSpPr>
          <p:spPr bwMode="auto">
            <a:xfrm>
              <a:off x="2256" y="38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49" name="Rectangle 481"/>
            <p:cNvSpPr>
              <a:spLocks noChangeArrowheads="1"/>
            </p:cNvSpPr>
            <p:nvPr/>
          </p:nvSpPr>
          <p:spPr bwMode="auto">
            <a:xfrm>
              <a:off x="2256" y="39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50" name="Rectangle 482"/>
            <p:cNvSpPr>
              <a:spLocks noChangeArrowheads="1"/>
            </p:cNvSpPr>
            <p:nvPr/>
          </p:nvSpPr>
          <p:spPr bwMode="auto">
            <a:xfrm>
              <a:off x="2256" y="40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51" name="Rectangle 483"/>
            <p:cNvSpPr>
              <a:spLocks noChangeArrowheads="1"/>
            </p:cNvSpPr>
            <p:nvPr/>
          </p:nvSpPr>
          <p:spPr bwMode="auto">
            <a:xfrm>
              <a:off x="2352" y="12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52" name="Rectangle 484"/>
            <p:cNvSpPr>
              <a:spLocks noChangeArrowheads="1"/>
            </p:cNvSpPr>
            <p:nvPr/>
          </p:nvSpPr>
          <p:spPr bwMode="auto">
            <a:xfrm>
              <a:off x="2352" y="13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53" name="Rectangle 485"/>
            <p:cNvSpPr>
              <a:spLocks noChangeArrowheads="1"/>
            </p:cNvSpPr>
            <p:nvPr/>
          </p:nvSpPr>
          <p:spPr bwMode="auto">
            <a:xfrm>
              <a:off x="2352" y="14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54" name="Rectangle 486"/>
            <p:cNvSpPr>
              <a:spLocks noChangeArrowheads="1"/>
            </p:cNvSpPr>
            <p:nvPr/>
          </p:nvSpPr>
          <p:spPr bwMode="auto">
            <a:xfrm>
              <a:off x="2352" y="15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55" name="Rectangle 487"/>
            <p:cNvSpPr>
              <a:spLocks noChangeArrowheads="1"/>
            </p:cNvSpPr>
            <p:nvPr/>
          </p:nvSpPr>
          <p:spPr bwMode="auto">
            <a:xfrm>
              <a:off x="2352" y="16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56" name="Rectangle 488"/>
            <p:cNvSpPr>
              <a:spLocks noChangeArrowheads="1"/>
            </p:cNvSpPr>
            <p:nvPr/>
          </p:nvSpPr>
          <p:spPr bwMode="auto">
            <a:xfrm>
              <a:off x="2352" y="172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57" name="Rectangle 489"/>
            <p:cNvSpPr>
              <a:spLocks noChangeArrowheads="1"/>
            </p:cNvSpPr>
            <p:nvPr/>
          </p:nvSpPr>
          <p:spPr bwMode="auto">
            <a:xfrm>
              <a:off x="2352" y="182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58" name="Rectangle 490"/>
            <p:cNvSpPr>
              <a:spLocks noChangeArrowheads="1"/>
            </p:cNvSpPr>
            <p:nvPr/>
          </p:nvSpPr>
          <p:spPr bwMode="auto">
            <a:xfrm>
              <a:off x="2352" y="192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59" name="Rectangle 491"/>
            <p:cNvSpPr>
              <a:spLocks noChangeArrowheads="1"/>
            </p:cNvSpPr>
            <p:nvPr/>
          </p:nvSpPr>
          <p:spPr bwMode="auto">
            <a:xfrm>
              <a:off x="2352" y="201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60" name="Rectangle 492"/>
            <p:cNvSpPr>
              <a:spLocks noChangeArrowheads="1"/>
            </p:cNvSpPr>
            <p:nvPr/>
          </p:nvSpPr>
          <p:spPr bwMode="auto">
            <a:xfrm>
              <a:off x="2352" y="211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61" name="Rectangle 493"/>
            <p:cNvSpPr>
              <a:spLocks noChangeArrowheads="1"/>
            </p:cNvSpPr>
            <p:nvPr/>
          </p:nvSpPr>
          <p:spPr bwMode="auto">
            <a:xfrm>
              <a:off x="2352" y="220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62" name="Rectangle 494"/>
            <p:cNvSpPr>
              <a:spLocks noChangeArrowheads="1"/>
            </p:cNvSpPr>
            <p:nvPr/>
          </p:nvSpPr>
          <p:spPr bwMode="auto">
            <a:xfrm>
              <a:off x="2352" y="230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63" name="Rectangle 495"/>
            <p:cNvSpPr>
              <a:spLocks noChangeArrowheads="1"/>
            </p:cNvSpPr>
            <p:nvPr/>
          </p:nvSpPr>
          <p:spPr bwMode="auto">
            <a:xfrm>
              <a:off x="2352" y="240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64" name="Rectangle 496"/>
            <p:cNvSpPr>
              <a:spLocks noChangeArrowheads="1"/>
            </p:cNvSpPr>
            <p:nvPr/>
          </p:nvSpPr>
          <p:spPr bwMode="auto">
            <a:xfrm>
              <a:off x="2352" y="249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65" name="Rectangle 497"/>
            <p:cNvSpPr>
              <a:spLocks noChangeArrowheads="1"/>
            </p:cNvSpPr>
            <p:nvPr/>
          </p:nvSpPr>
          <p:spPr bwMode="auto">
            <a:xfrm>
              <a:off x="2352" y="259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66" name="Rectangle 498"/>
            <p:cNvSpPr>
              <a:spLocks noChangeArrowheads="1"/>
            </p:cNvSpPr>
            <p:nvPr/>
          </p:nvSpPr>
          <p:spPr bwMode="auto">
            <a:xfrm>
              <a:off x="2352" y="268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67" name="Rectangle 499"/>
            <p:cNvSpPr>
              <a:spLocks noChangeArrowheads="1"/>
            </p:cNvSpPr>
            <p:nvPr/>
          </p:nvSpPr>
          <p:spPr bwMode="auto">
            <a:xfrm>
              <a:off x="2352" y="278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68" name="Rectangle 500"/>
            <p:cNvSpPr>
              <a:spLocks noChangeArrowheads="1"/>
            </p:cNvSpPr>
            <p:nvPr/>
          </p:nvSpPr>
          <p:spPr bwMode="auto">
            <a:xfrm>
              <a:off x="2352" y="288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69" name="Rectangle 501"/>
            <p:cNvSpPr>
              <a:spLocks noChangeArrowheads="1"/>
            </p:cNvSpPr>
            <p:nvPr/>
          </p:nvSpPr>
          <p:spPr bwMode="auto">
            <a:xfrm>
              <a:off x="2352" y="297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70" name="Rectangle 502"/>
            <p:cNvSpPr>
              <a:spLocks noChangeArrowheads="1"/>
            </p:cNvSpPr>
            <p:nvPr/>
          </p:nvSpPr>
          <p:spPr bwMode="auto">
            <a:xfrm>
              <a:off x="2352" y="307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71" name="Rectangle 503"/>
            <p:cNvSpPr>
              <a:spLocks noChangeArrowheads="1"/>
            </p:cNvSpPr>
            <p:nvPr/>
          </p:nvSpPr>
          <p:spPr bwMode="auto">
            <a:xfrm>
              <a:off x="2352" y="316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72" name="Rectangle 504"/>
            <p:cNvSpPr>
              <a:spLocks noChangeArrowheads="1"/>
            </p:cNvSpPr>
            <p:nvPr/>
          </p:nvSpPr>
          <p:spPr bwMode="auto">
            <a:xfrm>
              <a:off x="2352" y="326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73" name="Rectangle 505"/>
            <p:cNvSpPr>
              <a:spLocks noChangeArrowheads="1"/>
            </p:cNvSpPr>
            <p:nvPr/>
          </p:nvSpPr>
          <p:spPr bwMode="auto">
            <a:xfrm>
              <a:off x="2352" y="336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74" name="Rectangle 506"/>
            <p:cNvSpPr>
              <a:spLocks noChangeArrowheads="1"/>
            </p:cNvSpPr>
            <p:nvPr/>
          </p:nvSpPr>
          <p:spPr bwMode="auto">
            <a:xfrm>
              <a:off x="2352" y="345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75" name="Rectangle 507"/>
            <p:cNvSpPr>
              <a:spLocks noChangeArrowheads="1"/>
            </p:cNvSpPr>
            <p:nvPr/>
          </p:nvSpPr>
          <p:spPr bwMode="auto">
            <a:xfrm>
              <a:off x="2352" y="355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76" name="Rectangle 508"/>
            <p:cNvSpPr>
              <a:spLocks noChangeArrowheads="1"/>
            </p:cNvSpPr>
            <p:nvPr/>
          </p:nvSpPr>
          <p:spPr bwMode="auto">
            <a:xfrm>
              <a:off x="2352" y="36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77" name="Rectangle 509"/>
            <p:cNvSpPr>
              <a:spLocks noChangeArrowheads="1"/>
            </p:cNvSpPr>
            <p:nvPr/>
          </p:nvSpPr>
          <p:spPr bwMode="auto">
            <a:xfrm>
              <a:off x="2352" y="37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78" name="Rectangle 510"/>
            <p:cNvSpPr>
              <a:spLocks noChangeArrowheads="1"/>
            </p:cNvSpPr>
            <p:nvPr/>
          </p:nvSpPr>
          <p:spPr bwMode="auto">
            <a:xfrm>
              <a:off x="2352" y="38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79" name="Rectangle 511"/>
            <p:cNvSpPr>
              <a:spLocks noChangeArrowheads="1"/>
            </p:cNvSpPr>
            <p:nvPr/>
          </p:nvSpPr>
          <p:spPr bwMode="auto">
            <a:xfrm>
              <a:off x="2352" y="39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80" name="Rectangle 512"/>
            <p:cNvSpPr>
              <a:spLocks noChangeArrowheads="1"/>
            </p:cNvSpPr>
            <p:nvPr/>
          </p:nvSpPr>
          <p:spPr bwMode="auto">
            <a:xfrm>
              <a:off x="2352" y="40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81" name="Rectangle 513"/>
            <p:cNvSpPr>
              <a:spLocks noChangeArrowheads="1"/>
            </p:cNvSpPr>
            <p:nvPr/>
          </p:nvSpPr>
          <p:spPr bwMode="auto">
            <a:xfrm>
              <a:off x="2448" y="12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82" name="Rectangle 514"/>
            <p:cNvSpPr>
              <a:spLocks noChangeArrowheads="1"/>
            </p:cNvSpPr>
            <p:nvPr/>
          </p:nvSpPr>
          <p:spPr bwMode="auto">
            <a:xfrm>
              <a:off x="2448" y="13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83" name="Rectangle 515"/>
            <p:cNvSpPr>
              <a:spLocks noChangeArrowheads="1"/>
            </p:cNvSpPr>
            <p:nvPr/>
          </p:nvSpPr>
          <p:spPr bwMode="auto">
            <a:xfrm>
              <a:off x="2448" y="14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84" name="Rectangle 516"/>
            <p:cNvSpPr>
              <a:spLocks noChangeArrowheads="1"/>
            </p:cNvSpPr>
            <p:nvPr/>
          </p:nvSpPr>
          <p:spPr bwMode="auto">
            <a:xfrm>
              <a:off x="2448" y="15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85" name="Rectangle 517"/>
            <p:cNvSpPr>
              <a:spLocks noChangeArrowheads="1"/>
            </p:cNvSpPr>
            <p:nvPr/>
          </p:nvSpPr>
          <p:spPr bwMode="auto">
            <a:xfrm>
              <a:off x="2448" y="16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86" name="Rectangle 518"/>
            <p:cNvSpPr>
              <a:spLocks noChangeArrowheads="1"/>
            </p:cNvSpPr>
            <p:nvPr/>
          </p:nvSpPr>
          <p:spPr bwMode="auto">
            <a:xfrm>
              <a:off x="2448" y="172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87" name="Rectangle 519"/>
            <p:cNvSpPr>
              <a:spLocks noChangeArrowheads="1"/>
            </p:cNvSpPr>
            <p:nvPr/>
          </p:nvSpPr>
          <p:spPr bwMode="auto">
            <a:xfrm>
              <a:off x="2448" y="182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88" name="Rectangle 520"/>
            <p:cNvSpPr>
              <a:spLocks noChangeArrowheads="1"/>
            </p:cNvSpPr>
            <p:nvPr/>
          </p:nvSpPr>
          <p:spPr bwMode="auto">
            <a:xfrm>
              <a:off x="2448" y="192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89" name="Rectangle 521"/>
            <p:cNvSpPr>
              <a:spLocks noChangeArrowheads="1"/>
            </p:cNvSpPr>
            <p:nvPr/>
          </p:nvSpPr>
          <p:spPr bwMode="auto">
            <a:xfrm>
              <a:off x="2448" y="201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90" name="Rectangle 522"/>
            <p:cNvSpPr>
              <a:spLocks noChangeArrowheads="1"/>
            </p:cNvSpPr>
            <p:nvPr/>
          </p:nvSpPr>
          <p:spPr bwMode="auto">
            <a:xfrm>
              <a:off x="2448" y="211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91" name="Rectangle 523"/>
            <p:cNvSpPr>
              <a:spLocks noChangeArrowheads="1"/>
            </p:cNvSpPr>
            <p:nvPr/>
          </p:nvSpPr>
          <p:spPr bwMode="auto">
            <a:xfrm>
              <a:off x="2448" y="220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92" name="Rectangle 524"/>
            <p:cNvSpPr>
              <a:spLocks noChangeArrowheads="1"/>
            </p:cNvSpPr>
            <p:nvPr/>
          </p:nvSpPr>
          <p:spPr bwMode="auto">
            <a:xfrm>
              <a:off x="2448" y="230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93" name="Rectangle 525"/>
            <p:cNvSpPr>
              <a:spLocks noChangeArrowheads="1"/>
            </p:cNvSpPr>
            <p:nvPr/>
          </p:nvSpPr>
          <p:spPr bwMode="auto">
            <a:xfrm>
              <a:off x="2448" y="240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94" name="Rectangle 526"/>
            <p:cNvSpPr>
              <a:spLocks noChangeArrowheads="1"/>
            </p:cNvSpPr>
            <p:nvPr/>
          </p:nvSpPr>
          <p:spPr bwMode="auto">
            <a:xfrm>
              <a:off x="2448" y="249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95" name="Rectangle 527"/>
            <p:cNvSpPr>
              <a:spLocks noChangeArrowheads="1"/>
            </p:cNvSpPr>
            <p:nvPr/>
          </p:nvSpPr>
          <p:spPr bwMode="auto">
            <a:xfrm>
              <a:off x="2448" y="259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96" name="Rectangle 528"/>
            <p:cNvSpPr>
              <a:spLocks noChangeArrowheads="1"/>
            </p:cNvSpPr>
            <p:nvPr/>
          </p:nvSpPr>
          <p:spPr bwMode="auto">
            <a:xfrm>
              <a:off x="2448" y="268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97" name="Rectangle 529"/>
            <p:cNvSpPr>
              <a:spLocks noChangeArrowheads="1"/>
            </p:cNvSpPr>
            <p:nvPr/>
          </p:nvSpPr>
          <p:spPr bwMode="auto">
            <a:xfrm>
              <a:off x="2448" y="278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98" name="Rectangle 530"/>
            <p:cNvSpPr>
              <a:spLocks noChangeArrowheads="1"/>
            </p:cNvSpPr>
            <p:nvPr/>
          </p:nvSpPr>
          <p:spPr bwMode="auto">
            <a:xfrm>
              <a:off x="2448" y="288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899" name="Rectangle 531"/>
            <p:cNvSpPr>
              <a:spLocks noChangeArrowheads="1"/>
            </p:cNvSpPr>
            <p:nvPr/>
          </p:nvSpPr>
          <p:spPr bwMode="auto">
            <a:xfrm>
              <a:off x="2448" y="297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00" name="Rectangle 532"/>
            <p:cNvSpPr>
              <a:spLocks noChangeArrowheads="1"/>
            </p:cNvSpPr>
            <p:nvPr/>
          </p:nvSpPr>
          <p:spPr bwMode="auto">
            <a:xfrm>
              <a:off x="2448" y="307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01" name="Rectangle 533"/>
            <p:cNvSpPr>
              <a:spLocks noChangeArrowheads="1"/>
            </p:cNvSpPr>
            <p:nvPr/>
          </p:nvSpPr>
          <p:spPr bwMode="auto">
            <a:xfrm>
              <a:off x="2448" y="316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02" name="Rectangle 534"/>
            <p:cNvSpPr>
              <a:spLocks noChangeArrowheads="1"/>
            </p:cNvSpPr>
            <p:nvPr/>
          </p:nvSpPr>
          <p:spPr bwMode="auto">
            <a:xfrm>
              <a:off x="2448" y="326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03" name="Rectangle 535"/>
            <p:cNvSpPr>
              <a:spLocks noChangeArrowheads="1"/>
            </p:cNvSpPr>
            <p:nvPr/>
          </p:nvSpPr>
          <p:spPr bwMode="auto">
            <a:xfrm>
              <a:off x="2448" y="336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04" name="Rectangle 536"/>
            <p:cNvSpPr>
              <a:spLocks noChangeArrowheads="1"/>
            </p:cNvSpPr>
            <p:nvPr/>
          </p:nvSpPr>
          <p:spPr bwMode="auto">
            <a:xfrm>
              <a:off x="2448" y="345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05" name="Rectangle 537"/>
            <p:cNvSpPr>
              <a:spLocks noChangeArrowheads="1"/>
            </p:cNvSpPr>
            <p:nvPr/>
          </p:nvSpPr>
          <p:spPr bwMode="auto">
            <a:xfrm>
              <a:off x="2448" y="355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06" name="Rectangle 538"/>
            <p:cNvSpPr>
              <a:spLocks noChangeArrowheads="1"/>
            </p:cNvSpPr>
            <p:nvPr/>
          </p:nvSpPr>
          <p:spPr bwMode="auto">
            <a:xfrm>
              <a:off x="2448" y="36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07" name="Rectangle 539"/>
            <p:cNvSpPr>
              <a:spLocks noChangeArrowheads="1"/>
            </p:cNvSpPr>
            <p:nvPr/>
          </p:nvSpPr>
          <p:spPr bwMode="auto">
            <a:xfrm>
              <a:off x="2448" y="37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08" name="Rectangle 540"/>
            <p:cNvSpPr>
              <a:spLocks noChangeArrowheads="1"/>
            </p:cNvSpPr>
            <p:nvPr/>
          </p:nvSpPr>
          <p:spPr bwMode="auto">
            <a:xfrm>
              <a:off x="2448" y="38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09" name="Rectangle 541"/>
            <p:cNvSpPr>
              <a:spLocks noChangeArrowheads="1"/>
            </p:cNvSpPr>
            <p:nvPr/>
          </p:nvSpPr>
          <p:spPr bwMode="auto">
            <a:xfrm>
              <a:off x="2448" y="39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10" name="Rectangle 542"/>
            <p:cNvSpPr>
              <a:spLocks noChangeArrowheads="1"/>
            </p:cNvSpPr>
            <p:nvPr/>
          </p:nvSpPr>
          <p:spPr bwMode="auto">
            <a:xfrm>
              <a:off x="2448" y="40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11" name="Rectangle 543"/>
            <p:cNvSpPr>
              <a:spLocks noChangeArrowheads="1"/>
            </p:cNvSpPr>
            <p:nvPr/>
          </p:nvSpPr>
          <p:spPr bwMode="auto">
            <a:xfrm>
              <a:off x="2544" y="12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12" name="Rectangle 544"/>
            <p:cNvSpPr>
              <a:spLocks noChangeArrowheads="1"/>
            </p:cNvSpPr>
            <p:nvPr/>
          </p:nvSpPr>
          <p:spPr bwMode="auto">
            <a:xfrm>
              <a:off x="2544" y="13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13" name="Rectangle 545"/>
            <p:cNvSpPr>
              <a:spLocks noChangeArrowheads="1"/>
            </p:cNvSpPr>
            <p:nvPr/>
          </p:nvSpPr>
          <p:spPr bwMode="auto">
            <a:xfrm>
              <a:off x="2544" y="14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14" name="Rectangle 546"/>
            <p:cNvSpPr>
              <a:spLocks noChangeArrowheads="1"/>
            </p:cNvSpPr>
            <p:nvPr/>
          </p:nvSpPr>
          <p:spPr bwMode="auto">
            <a:xfrm>
              <a:off x="2544" y="15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15" name="Rectangle 547"/>
            <p:cNvSpPr>
              <a:spLocks noChangeArrowheads="1"/>
            </p:cNvSpPr>
            <p:nvPr/>
          </p:nvSpPr>
          <p:spPr bwMode="auto">
            <a:xfrm>
              <a:off x="2544" y="16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16" name="Rectangle 548"/>
            <p:cNvSpPr>
              <a:spLocks noChangeArrowheads="1"/>
            </p:cNvSpPr>
            <p:nvPr/>
          </p:nvSpPr>
          <p:spPr bwMode="auto">
            <a:xfrm>
              <a:off x="2544" y="172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17" name="Rectangle 549"/>
            <p:cNvSpPr>
              <a:spLocks noChangeArrowheads="1"/>
            </p:cNvSpPr>
            <p:nvPr/>
          </p:nvSpPr>
          <p:spPr bwMode="auto">
            <a:xfrm>
              <a:off x="2544" y="182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18" name="Rectangle 550"/>
            <p:cNvSpPr>
              <a:spLocks noChangeArrowheads="1"/>
            </p:cNvSpPr>
            <p:nvPr/>
          </p:nvSpPr>
          <p:spPr bwMode="auto">
            <a:xfrm>
              <a:off x="2544" y="192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19" name="Rectangle 551"/>
            <p:cNvSpPr>
              <a:spLocks noChangeArrowheads="1"/>
            </p:cNvSpPr>
            <p:nvPr/>
          </p:nvSpPr>
          <p:spPr bwMode="auto">
            <a:xfrm>
              <a:off x="2544" y="201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20" name="Rectangle 552"/>
            <p:cNvSpPr>
              <a:spLocks noChangeArrowheads="1"/>
            </p:cNvSpPr>
            <p:nvPr/>
          </p:nvSpPr>
          <p:spPr bwMode="auto">
            <a:xfrm>
              <a:off x="2544" y="211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21" name="Rectangle 553"/>
            <p:cNvSpPr>
              <a:spLocks noChangeArrowheads="1"/>
            </p:cNvSpPr>
            <p:nvPr/>
          </p:nvSpPr>
          <p:spPr bwMode="auto">
            <a:xfrm>
              <a:off x="2544" y="220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22" name="Rectangle 554"/>
            <p:cNvSpPr>
              <a:spLocks noChangeArrowheads="1"/>
            </p:cNvSpPr>
            <p:nvPr/>
          </p:nvSpPr>
          <p:spPr bwMode="auto">
            <a:xfrm>
              <a:off x="2544" y="230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23" name="Rectangle 555"/>
            <p:cNvSpPr>
              <a:spLocks noChangeArrowheads="1"/>
            </p:cNvSpPr>
            <p:nvPr/>
          </p:nvSpPr>
          <p:spPr bwMode="auto">
            <a:xfrm>
              <a:off x="2544" y="240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24" name="Rectangle 556"/>
            <p:cNvSpPr>
              <a:spLocks noChangeArrowheads="1"/>
            </p:cNvSpPr>
            <p:nvPr/>
          </p:nvSpPr>
          <p:spPr bwMode="auto">
            <a:xfrm>
              <a:off x="2544" y="249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25" name="Rectangle 557"/>
            <p:cNvSpPr>
              <a:spLocks noChangeArrowheads="1"/>
            </p:cNvSpPr>
            <p:nvPr/>
          </p:nvSpPr>
          <p:spPr bwMode="auto">
            <a:xfrm>
              <a:off x="2544" y="259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26" name="Rectangle 558"/>
            <p:cNvSpPr>
              <a:spLocks noChangeArrowheads="1"/>
            </p:cNvSpPr>
            <p:nvPr/>
          </p:nvSpPr>
          <p:spPr bwMode="auto">
            <a:xfrm>
              <a:off x="2544" y="268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27" name="Rectangle 559"/>
            <p:cNvSpPr>
              <a:spLocks noChangeArrowheads="1"/>
            </p:cNvSpPr>
            <p:nvPr/>
          </p:nvSpPr>
          <p:spPr bwMode="auto">
            <a:xfrm>
              <a:off x="2544" y="278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28" name="Rectangle 560"/>
            <p:cNvSpPr>
              <a:spLocks noChangeArrowheads="1"/>
            </p:cNvSpPr>
            <p:nvPr/>
          </p:nvSpPr>
          <p:spPr bwMode="auto">
            <a:xfrm>
              <a:off x="2544" y="288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29" name="Rectangle 561"/>
            <p:cNvSpPr>
              <a:spLocks noChangeArrowheads="1"/>
            </p:cNvSpPr>
            <p:nvPr/>
          </p:nvSpPr>
          <p:spPr bwMode="auto">
            <a:xfrm>
              <a:off x="2544" y="297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30" name="Rectangle 562"/>
            <p:cNvSpPr>
              <a:spLocks noChangeArrowheads="1"/>
            </p:cNvSpPr>
            <p:nvPr/>
          </p:nvSpPr>
          <p:spPr bwMode="auto">
            <a:xfrm>
              <a:off x="2544" y="307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31" name="Rectangle 563"/>
            <p:cNvSpPr>
              <a:spLocks noChangeArrowheads="1"/>
            </p:cNvSpPr>
            <p:nvPr/>
          </p:nvSpPr>
          <p:spPr bwMode="auto">
            <a:xfrm>
              <a:off x="2544" y="316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32" name="Rectangle 564"/>
            <p:cNvSpPr>
              <a:spLocks noChangeArrowheads="1"/>
            </p:cNvSpPr>
            <p:nvPr/>
          </p:nvSpPr>
          <p:spPr bwMode="auto">
            <a:xfrm>
              <a:off x="2544" y="326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33" name="Rectangle 565"/>
            <p:cNvSpPr>
              <a:spLocks noChangeArrowheads="1"/>
            </p:cNvSpPr>
            <p:nvPr/>
          </p:nvSpPr>
          <p:spPr bwMode="auto">
            <a:xfrm>
              <a:off x="2544" y="336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34" name="Rectangle 566"/>
            <p:cNvSpPr>
              <a:spLocks noChangeArrowheads="1"/>
            </p:cNvSpPr>
            <p:nvPr/>
          </p:nvSpPr>
          <p:spPr bwMode="auto">
            <a:xfrm>
              <a:off x="2544" y="345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35" name="Rectangle 567"/>
            <p:cNvSpPr>
              <a:spLocks noChangeArrowheads="1"/>
            </p:cNvSpPr>
            <p:nvPr/>
          </p:nvSpPr>
          <p:spPr bwMode="auto">
            <a:xfrm>
              <a:off x="2544" y="355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36" name="Rectangle 568"/>
            <p:cNvSpPr>
              <a:spLocks noChangeArrowheads="1"/>
            </p:cNvSpPr>
            <p:nvPr/>
          </p:nvSpPr>
          <p:spPr bwMode="auto">
            <a:xfrm>
              <a:off x="2544" y="36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37" name="Rectangle 569"/>
            <p:cNvSpPr>
              <a:spLocks noChangeArrowheads="1"/>
            </p:cNvSpPr>
            <p:nvPr/>
          </p:nvSpPr>
          <p:spPr bwMode="auto">
            <a:xfrm>
              <a:off x="2544" y="37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38" name="Rectangle 570"/>
            <p:cNvSpPr>
              <a:spLocks noChangeArrowheads="1"/>
            </p:cNvSpPr>
            <p:nvPr/>
          </p:nvSpPr>
          <p:spPr bwMode="auto">
            <a:xfrm>
              <a:off x="2544" y="38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39" name="Rectangle 571"/>
            <p:cNvSpPr>
              <a:spLocks noChangeArrowheads="1"/>
            </p:cNvSpPr>
            <p:nvPr/>
          </p:nvSpPr>
          <p:spPr bwMode="auto">
            <a:xfrm>
              <a:off x="2544" y="39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40" name="Rectangle 572"/>
            <p:cNvSpPr>
              <a:spLocks noChangeArrowheads="1"/>
            </p:cNvSpPr>
            <p:nvPr/>
          </p:nvSpPr>
          <p:spPr bwMode="auto">
            <a:xfrm>
              <a:off x="2544" y="40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41" name="Rectangle 573"/>
            <p:cNvSpPr>
              <a:spLocks noChangeArrowheads="1"/>
            </p:cNvSpPr>
            <p:nvPr/>
          </p:nvSpPr>
          <p:spPr bwMode="auto">
            <a:xfrm>
              <a:off x="2640" y="12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42" name="Rectangle 574"/>
            <p:cNvSpPr>
              <a:spLocks noChangeArrowheads="1"/>
            </p:cNvSpPr>
            <p:nvPr/>
          </p:nvSpPr>
          <p:spPr bwMode="auto">
            <a:xfrm>
              <a:off x="2640" y="13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43" name="Rectangle 575"/>
            <p:cNvSpPr>
              <a:spLocks noChangeArrowheads="1"/>
            </p:cNvSpPr>
            <p:nvPr/>
          </p:nvSpPr>
          <p:spPr bwMode="auto">
            <a:xfrm>
              <a:off x="2640" y="14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44" name="Rectangle 576"/>
            <p:cNvSpPr>
              <a:spLocks noChangeArrowheads="1"/>
            </p:cNvSpPr>
            <p:nvPr/>
          </p:nvSpPr>
          <p:spPr bwMode="auto">
            <a:xfrm>
              <a:off x="2640" y="15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45" name="Rectangle 577"/>
            <p:cNvSpPr>
              <a:spLocks noChangeArrowheads="1"/>
            </p:cNvSpPr>
            <p:nvPr/>
          </p:nvSpPr>
          <p:spPr bwMode="auto">
            <a:xfrm>
              <a:off x="2640" y="16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46" name="Rectangle 578"/>
            <p:cNvSpPr>
              <a:spLocks noChangeArrowheads="1"/>
            </p:cNvSpPr>
            <p:nvPr/>
          </p:nvSpPr>
          <p:spPr bwMode="auto">
            <a:xfrm>
              <a:off x="2640" y="172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47" name="Rectangle 579"/>
            <p:cNvSpPr>
              <a:spLocks noChangeArrowheads="1"/>
            </p:cNvSpPr>
            <p:nvPr/>
          </p:nvSpPr>
          <p:spPr bwMode="auto">
            <a:xfrm>
              <a:off x="2640" y="182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48" name="Rectangle 580"/>
            <p:cNvSpPr>
              <a:spLocks noChangeArrowheads="1"/>
            </p:cNvSpPr>
            <p:nvPr/>
          </p:nvSpPr>
          <p:spPr bwMode="auto">
            <a:xfrm>
              <a:off x="2640" y="192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49" name="Rectangle 581"/>
            <p:cNvSpPr>
              <a:spLocks noChangeArrowheads="1"/>
            </p:cNvSpPr>
            <p:nvPr/>
          </p:nvSpPr>
          <p:spPr bwMode="auto">
            <a:xfrm>
              <a:off x="2640" y="201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50" name="Rectangle 582"/>
            <p:cNvSpPr>
              <a:spLocks noChangeArrowheads="1"/>
            </p:cNvSpPr>
            <p:nvPr/>
          </p:nvSpPr>
          <p:spPr bwMode="auto">
            <a:xfrm>
              <a:off x="2640" y="211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51" name="Rectangle 583"/>
            <p:cNvSpPr>
              <a:spLocks noChangeArrowheads="1"/>
            </p:cNvSpPr>
            <p:nvPr/>
          </p:nvSpPr>
          <p:spPr bwMode="auto">
            <a:xfrm>
              <a:off x="2640" y="220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52" name="Rectangle 584"/>
            <p:cNvSpPr>
              <a:spLocks noChangeArrowheads="1"/>
            </p:cNvSpPr>
            <p:nvPr/>
          </p:nvSpPr>
          <p:spPr bwMode="auto">
            <a:xfrm>
              <a:off x="2640" y="230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53" name="Rectangle 585"/>
            <p:cNvSpPr>
              <a:spLocks noChangeArrowheads="1"/>
            </p:cNvSpPr>
            <p:nvPr/>
          </p:nvSpPr>
          <p:spPr bwMode="auto">
            <a:xfrm>
              <a:off x="2640" y="240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54" name="Rectangle 586"/>
            <p:cNvSpPr>
              <a:spLocks noChangeArrowheads="1"/>
            </p:cNvSpPr>
            <p:nvPr/>
          </p:nvSpPr>
          <p:spPr bwMode="auto">
            <a:xfrm>
              <a:off x="2640" y="249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55" name="Rectangle 587"/>
            <p:cNvSpPr>
              <a:spLocks noChangeArrowheads="1"/>
            </p:cNvSpPr>
            <p:nvPr/>
          </p:nvSpPr>
          <p:spPr bwMode="auto">
            <a:xfrm>
              <a:off x="2640" y="259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56" name="Rectangle 588"/>
            <p:cNvSpPr>
              <a:spLocks noChangeArrowheads="1"/>
            </p:cNvSpPr>
            <p:nvPr/>
          </p:nvSpPr>
          <p:spPr bwMode="auto">
            <a:xfrm>
              <a:off x="2640" y="268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57" name="Rectangle 589"/>
            <p:cNvSpPr>
              <a:spLocks noChangeArrowheads="1"/>
            </p:cNvSpPr>
            <p:nvPr/>
          </p:nvSpPr>
          <p:spPr bwMode="auto">
            <a:xfrm>
              <a:off x="2640" y="278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58" name="Rectangle 590"/>
            <p:cNvSpPr>
              <a:spLocks noChangeArrowheads="1"/>
            </p:cNvSpPr>
            <p:nvPr/>
          </p:nvSpPr>
          <p:spPr bwMode="auto">
            <a:xfrm>
              <a:off x="2640" y="288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59" name="Rectangle 591"/>
            <p:cNvSpPr>
              <a:spLocks noChangeArrowheads="1"/>
            </p:cNvSpPr>
            <p:nvPr/>
          </p:nvSpPr>
          <p:spPr bwMode="auto">
            <a:xfrm>
              <a:off x="2640" y="297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60" name="Rectangle 592"/>
            <p:cNvSpPr>
              <a:spLocks noChangeArrowheads="1"/>
            </p:cNvSpPr>
            <p:nvPr/>
          </p:nvSpPr>
          <p:spPr bwMode="auto">
            <a:xfrm>
              <a:off x="2640" y="307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61" name="Rectangle 593"/>
            <p:cNvSpPr>
              <a:spLocks noChangeArrowheads="1"/>
            </p:cNvSpPr>
            <p:nvPr/>
          </p:nvSpPr>
          <p:spPr bwMode="auto">
            <a:xfrm>
              <a:off x="2640" y="316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62" name="Rectangle 594"/>
            <p:cNvSpPr>
              <a:spLocks noChangeArrowheads="1"/>
            </p:cNvSpPr>
            <p:nvPr/>
          </p:nvSpPr>
          <p:spPr bwMode="auto">
            <a:xfrm>
              <a:off x="2640" y="326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63" name="Rectangle 595"/>
            <p:cNvSpPr>
              <a:spLocks noChangeArrowheads="1"/>
            </p:cNvSpPr>
            <p:nvPr/>
          </p:nvSpPr>
          <p:spPr bwMode="auto">
            <a:xfrm>
              <a:off x="2640" y="336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64" name="Rectangle 596"/>
            <p:cNvSpPr>
              <a:spLocks noChangeArrowheads="1"/>
            </p:cNvSpPr>
            <p:nvPr/>
          </p:nvSpPr>
          <p:spPr bwMode="auto">
            <a:xfrm>
              <a:off x="2640" y="345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65" name="Rectangle 597"/>
            <p:cNvSpPr>
              <a:spLocks noChangeArrowheads="1"/>
            </p:cNvSpPr>
            <p:nvPr/>
          </p:nvSpPr>
          <p:spPr bwMode="auto">
            <a:xfrm>
              <a:off x="2640" y="355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66" name="Rectangle 598"/>
            <p:cNvSpPr>
              <a:spLocks noChangeArrowheads="1"/>
            </p:cNvSpPr>
            <p:nvPr/>
          </p:nvSpPr>
          <p:spPr bwMode="auto">
            <a:xfrm>
              <a:off x="2640" y="36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67" name="Rectangle 599"/>
            <p:cNvSpPr>
              <a:spLocks noChangeArrowheads="1"/>
            </p:cNvSpPr>
            <p:nvPr/>
          </p:nvSpPr>
          <p:spPr bwMode="auto">
            <a:xfrm>
              <a:off x="2640" y="37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68" name="Rectangle 600"/>
            <p:cNvSpPr>
              <a:spLocks noChangeArrowheads="1"/>
            </p:cNvSpPr>
            <p:nvPr/>
          </p:nvSpPr>
          <p:spPr bwMode="auto">
            <a:xfrm>
              <a:off x="2640" y="38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69" name="Rectangle 601"/>
            <p:cNvSpPr>
              <a:spLocks noChangeArrowheads="1"/>
            </p:cNvSpPr>
            <p:nvPr/>
          </p:nvSpPr>
          <p:spPr bwMode="auto">
            <a:xfrm>
              <a:off x="2640" y="39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70" name="Rectangle 602"/>
            <p:cNvSpPr>
              <a:spLocks noChangeArrowheads="1"/>
            </p:cNvSpPr>
            <p:nvPr/>
          </p:nvSpPr>
          <p:spPr bwMode="auto">
            <a:xfrm>
              <a:off x="2640" y="40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71" name="Rectangle 603"/>
            <p:cNvSpPr>
              <a:spLocks noChangeArrowheads="1"/>
            </p:cNvSpPr>
            <p:nvPr/>
          </p:nvSpPr>
          <p:spPr bwMode="auto">
            <a:xfrm>
              <a:off x="2736" y="12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72" name="Rectangle 604"/>
            <p:cNvSpPr>
              <a:spLocks noChangeArrowheads="1"/>
            </p:cNvSpPr>
            <p:nvPr/>
          </p:nvSpPr>
          <p:spPr bwMode="auto">
            <a:xfrm>
              <a:off x="2736" y="13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73" name="Rectangle 605"/>
            <p:cNvSpPr>
              <a:spLocks noChangeArrowheads="1"/>
            </p:cNvSpPr>
            <p:nvPr/>
          </p:nvSpPr>
          <p:spPr bwMode="auto">
            <a:xfrm>
              <a:off x="2736" y="14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74" name="Rectangle 606"/>
            <p:cNvSpPr>
              <a:spLocks noChangeArrowheads="1"/>
            </p:cNvSpPr>
            <p:nvPr/>
          </p:nvSpPr>
          <p:spPr bwMode="auto">
            <a:xfrm>
              <a:off x="2736" y="15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75" name="Rectangle 607"/>
            <p:cNvSpPr>
              <a:spLocks noChangeArrowheads="1"/>
            </p:cNvSpPr>
            <p:nvPr/>
          </p:nvSpPr>
          <p:spPr bwMode="auto">
            <a:xfrm>
              <a:off x="2736" y="16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76" name="Rectangle 608"/>
            <p:cNvSpPr>
              <a:spLocks noChangeArrowheads="1"/>
            </p:cNvSpPr>
            <p:nvPr/>
          </p:nvSpPr>
          <p:spPr bwMode="auto">
            <a:xfrm>
              <a:off x="2736" y="172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77" name="Rectangle 609"/>
            <p:cNvSpPr>
              <a:spLocks noChangeArrowheads="1"/>
            </p:cNvSpPr>
            <p:nvPr/>
          </p:nvSpPr>
          <p:spPr bwMode="auto">
            <a:xfrm>
              <a:off x="2736" y="182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78" name="Rectangle 610"/>
            <p:cNvSpPr>
              <a:spLocks noChangeArrowheads="1"/>
            </p:cNvSpPr>
            <p:nvPr/>
          </p:nvSpPr>
          <p:spPr bwMode="auto">
            <a:xfrm>
              <a:off x="2736" y="192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79" name="Rectangle 611"/>
            <p:cNvSpPr>
              <a:spLocks noChangeArrowheads="1"/>
            </p:cNvSpPr>
            <p:nvPr/>
          </p:nvSpPr>
          <p:spPr bwMode="auto">
            <a:xfrm>
              <a:off x="2736" y="201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80" name="Rectangle 612"/>
            <p:cNvSpPr>
              <a:spLocks noChangeArrowheads="1"/>
            </p:cNvSpPr>
            <p:nvPr/>
          </p:nvSpPr>
          <p:spPr bwMode="auto">
            <a:xfrm>
              <a:off x="2736" y="211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81" name="Rectangle 613"/>
            <p:cNvSpPr>
              <a:spLocks noChangeArrowheads="1"/>
            </p:cNvSpPr>
            <p:nvPr/>
          </p:nvSpPr>
          <p:spPr bwMode="auto">
            <a:xfrm>
              <a:off x="2736" y="220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82" name="Rectangle 614"/>
            <p:cNvSpPr>
              <a:spLocks noChangeArrowheads="1"/>
            </p:cNvSpPr>
            <p:nvPr/>
          </p:nvSpPr>
          <p:spPr bwMode="auto">
            <a:xfrm>
              <a:off x="2736" y="230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83" name="Rectangle 615"/>
            <p:cNvSpPr>
              <a:spLocks noChangeArrowheads="1"/>
            </p:cNvSpPr>
            <p:nvPr/>
          </p:nvSpPr>
          <p:spPr bwMode="auto">
            <a:xfrm>
              <a:off x="2736" y="240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84" name="Rectangle 616"/>
            <p:cNvSpPr>
              <a:spLocks noChangeArrowheads="1"/>
            </p:cNvSpPr>
            <p:nvPr/>
          </p:nvSpPr>
          <p:spPr bwMode="auto">
            <a:xfrm>
              <a:off x="2736" y="249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85" name="Rectangle 617"/>
            <p:cNvSpPr>
              <a:spLocks noChangeArrowheads="1"/>
            </p:cNvSpPr>
            <p:nvPr/>
          </p:nvSpPr>
          <p:spPr bwMode="auto">
            <a:xfrm>
              <a:off x="2736" y="259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86" name="Rectangle 618"/>
            <p:cNvSpPr>
              <a:spLocks noChangeArrowheads="1"/>
            </p:cNvSpPr>
            <p:nvPr/>
          </p:nvSpPr>
          <p:spPr bwMode="auto">
            <a:xfrm>
              <a:off x="2736" y="268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87" name="Rectangle 619"/>
            <p:cNvSpPr>
              <a:spLocks noChangeArrowheads="1"/>
            </p:cNvSpPr>
            <p:nvPr/>
          </p:nvSpPr>
          <p:spPr bwMode="auto">
            <a:xfrm>
              <a:off x="2736" y="278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88" name="Rectangle 620"/>
            <p:cNvSpPr>
              <a:spLocks noChangeArrowheads="1"/>
            </p:cNvSpPr>
            <p:nvPr/>
          </p:nvSpPr>
          <p:spPr bwMode="auto">
            <a:xfrm>
              <a:off x="2736" y="288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89" name="Rectangle 621"/>
            <p:cNvSpPr>
              <a:spLocks noChangeArrowheads="1"/>
            </p:cNvSpPr>
            <p:nvPr/>
          </p:nvSpPr>
          <p:spPr bwMode="auto">
            <a:xfrm>
              <a:off x="2736" y="297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90" name="Rectangle 622"/>
            <p:cNvSpPr>
              <a:spLocks noChangeArrowheads="1"/>
            </p:cNvSpPr>
            <p:nvPr/>
          </p:nvSpPr>
          <p:spPr bwMode="auto">
            <a:xfrm>
              <a:off x="2736" y="307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91" name="Rectangle 623"/>
            <p:cNvSpPr>
              <a:spLocks noChangeArrowheads="1"/>
            </p:cNvSpPr>
            <p:nvPr/>
          </p:nvSpPr>
          <p:spPr bwMode="auto">
            <a:xfrm>
              <a:off x="2736" y="316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92" name="Rectangle 624"/>
            <p:cNvSpPr>
              <a:spLocks noChangeArrowheads="1"/>
            </p:cNvSpPr>
            <p:nvPr/>
          </p:nvSpPr>
          <p:spPr bwMode="auto">
            <a:xfrm>
              <a:off x="2736" y="326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93" name="Rectangle 625"/>
            <p:cNvSpPr>
              <a:spLocks noChangeArrowheads="1"/>
            </p:cNvSpPr>
            <p:nvPr/>
          </p:nvSpPr>
          <p:spPr bwMode="auto">
            <a:xfrm>
              <a:off x="2736" y="336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94" name="Rectangle 626"/>
            <p:cNvSpPr>
              <a:spLocks noChangeArrowheads="1"/>
            </p:cNvSpPr>
            <p:nvPr/>
          </p:nvSpPr>
          <p:spPr bwMode="auto">
            <a:xfrm>
              <a:off x="2736" y="345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95" name="Rectangle 627"/>
            <p:cNvSpPr>
              <a:spLocks noChangeArrowheads="1"/>
            </p:cNvSpPr>
            <p:nvPr/>
          </p:nvSpPr>
          <p:spPr bwMode="auto">
            <a:xfrm>
              <a:off x="2736" y="355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96" name="Rectangle 628"/>
            <p:cNvSpPr>
              <a:spLocks noChangeArrowheads="1"/>
            </p:cNvSpPr>
            <p:nvPr/>
          </p:nvSpPr>
          <p:spPr bwMode="auto">
            <a:xfrm>
              <a:off x="2736" y="36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97" name="Rectangle 629"/>
            <p:cNvSpPr>
              <a:spLocks noChangeArrowheads="1"/>
            </p:cNvSpPr>
            <p:nvPr/>
          </p:nvSpPr>
          <p:spPr bwMode="auto">
            <a:xfrm>
              <a:off x="2736" y="37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98" name="Rectangle 630"/>
            <p:cNvSpPr>
              <a:spLocks noChangeArrowheads="1"/>
            </p:cNvSpPr>
            <p:nvPr/>
          </p:nvSpPr>
          <p:spPr bwMode="auto">
            <a:xfrm>
              <a:off x="2736" y="38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4999" name="Rectangle 631"/>
            <p:cNvSpPr>
              <a:spLocks noChangeArrowheads="1"/>
            </p:cNvSpPr>
            <p:nvPr/>
          </p:nvSpPr>
          <p:spPr bwMode="auto">
            <a:xfrm>
              <a:off x="2736" y="39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00" name="Rectangle 632"/>
            <p:cNvSpPr>
              <a:spLocks noChangeArrowheads="1"/>
            </p:cNvSpPr>
            <p:nvPr/>
          </p:nvSpPr>
          <p:spPr bwMode="auto">
            <a:xfrm>
              <a:off x="2736" y="40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01" name="Rectangle 633"/>
            <p:cNvSpPr>
              <a:spLocks noChangeArrowheads="1"/>
            </p:cNvSpPr>
            <p:nvPr/>
          </p:nvSpPr>
          <p:spPr bwMode="auto">
            <a:xfrm>
              <a:off x="2832" y="12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02" name="Rectangle 634"/>
            <p:cNvSpPr>
              <a:spLocks noChangeArrowheads="1"/>
            </p:cNvSpPr>
            <p:nvPr/>
          </p:nvSpPr>
          <p:spPr bwMode="auto">
            <a:xfrm>
              <a:off x="2832" y="13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03" name="Rectangle 635"/>
            <p:cNvSpPr>
              <a:spLocks noChangeArrowheads="1"/>
            </p:cNvSpPr>
            <p:nvPr/>
          </p:nvSpPr>
          <p:spPr bwMode="auto">
            <a:xfrm>
              <a:off x="2832" y="14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04" name="Rectangle 636"/>
            <p:cNvSpPr>
              <a:spLocks noChangeArrowheads="1"/>
            </p:cNvSpPr>
            <p:nvPr/>
          </p:nvSpPr>
          <p:spPr bwMode="auto">
            <a:xfrm>
              <a:off x="2832" y="15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05" name="Rectangle 637"/>
            <p:cNvSpPr>
              <a:spLocks noChangeArrowheads="1"/>
            </p:cNvSpPr>
            <p:nvPr/>
          </p:nvSpPr>
          <p:spPr bwMode="auto">
            <a:xfrm>
              <a:off x="2832" y="16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06" name="Rectangle 638"/>
            <p:cNvSpPr>
              <a:spLocks noChangeArrowheads="1"/>
            </p:cNvSpPr>
            <p:nvPr/>
          </p:nvSpPr>
          <p:spPr bwMode="auto">
            <a:xfrm>
              <a:off x="2832" y="172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07" name="Rectangle 639"/>
            <p:cNvSpPr>
              <a:spLocks noChangeArrowheads="1"/>
            </p:cNvSpPr>
            <p:nvPr/>
          </p:nvSpPr>
          <p:spPr bwMode="auto">
            <a:xfrm>
              <a:off x="2832" y="182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08" name="Rectangle 640"/>
            <p:cNvSpPr>
              <a:spLocks noChangeArrowheads="1"/>
            </p:cNvSpPr>
            <p:nvPr/>
          </p:nvSpPr>
          <p:spPr bwMode="auto">
            <a:xfrm>
              <a:off x="2832" y="192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09" name="Rectangle 641"/>
            <p:cNvSpPr>
              <a:spLocks noChangeArrowheads="1"/>
            </p:cNvSpPr>
            <p:nvPr/>
          </p:nvSpPr>
          <p:spPr bwMode="auto">
            <a:xfrm>
              <a:off x="2832" y="201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10" name="Rectangle 642"/>
            <p:cNvSpPr>
              <a:spLocks noChangeArrowheads="1"/>
            </p:cNvSpPr>
            <p:nvPr/>
          </p:nvSpPr>
          <p:spPr bwMode="auto">
            <a:xfrm>
              <a:off x="2832" y="211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11" name="Rectangle 643"/>
            <p:cNvSpPr>
              <a:spLocks noChangeArrowheads="1"/>
            </p:cNvSpPr>
            <p:nvPr/>
          </p:nvSpPr>
          <p:spPr bwMode="auto">
            <a:xfrm>
              <a:off x="2832" y="220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12" name="Rectangle 644"/>
            <p:cNvSpPr>
              <a:spLocks noChangeArrowheads="1"/>
            </p:cNvSpPr>
            <p:nvPr/>
          </p:nvSpPr>
          <p:spPr bwMode="auto">
            <a:xfrm>
              <a:off x="2832" y="230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13" name="Rectangle 645"/>
            <p:cNvSpPr>
              <a:spLocks noChangeArrowheads="1"/>
            </p:cNvSpPr>
            <p:nvPr/>
          </p:nvSpPr>
          <p:spPr bwMode="auto">
            <a:xfrm>
              <a:off x="2832" y="240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14" name="Rectangle 646"/>
            <p:cNvSpPr>
              <a:spLocks noChangeArrowheads="1"/>
            </p:cNvSpPr>
            <p:nvPr/>
          </p:nvSpPr>
          <p:spPr bwMode="auto">
            <a:xfrm>
              <a:off x="2832" y="249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15" name="Rectangle 647"/>
            <p:cNvSpPr>
              <a:spLocks noChangeArrowheads="1"/>
            </p:cNvSpPr>
            <p:nvPr/>
          </p:nvSpPr>
          <p:spPr bwMode="auto">
            <a:xfrm>
              <a:off x="2832" y="259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16" name="Rectangle 648"/>
            <p:cNvSpPr>
              <a:spLocks noChangeArrowheads="1"/>
            </p:cNvSpPr>
            <p:nvPr/>
          </p:nvSpPr>
          <p:spPr bwMode="auto">
            <a:xfrm>
              <a:off x="2832" y="268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17" name="Rectangle 649"/>
            <p:cNvSpPr>
              <a:spLocks noChangeArrowheads="1"/>
            </p:cNvSpPr>
            <p:nvPr/>
          </p:nvSpPr>
          <p:spPr bwMode="auto">
            <a:xfrm>
              <a:off x="2832" y="278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18" name="Rectangle 650"/>
            <p:cNvSpPr>
              <a:spLocks noChangeArrowheads="1"/>
            </p:cNvSpPr>
            <p:nvPr/>
          </p:nvSpPr>
          <p:spPr bwMode="auto">
            <a:xfrm>
              <a:off x="2832" y="288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19" name="Rectangle 651"/>
            <p:cNvSpPr>
              <a:spLocks noChangeArrowheads="1"/>
            </p:cNvSpPr>
            <p:nvPr/>
          </p:nvSpPr>
          <p:spPr bwMode="auto">
            <a:xfrm>
              <a:off x="2832" y="297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20" name="Rectangle 652"/>
            <p:cNvSpPr>
              <a:spLocks noChangeArrowheads="1"/>
            </p:cNvSpPr>
            <p:nvPr/>
          </p:nvSpPr>
          <p:spPr bwMode="auto">
            <a:xfrm>
              <a:off x="2832" y="307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21" name="Rectangle 653"/>
            <p:cNvSpPr>
              <a:spLocks noChangeArrowheads="1"/>
            </p:cNvSpPr>
            <p:nvPr/>
          </p:nvSpPr>
          <p:spPr bwMode="auto">
            <a:xfrm>
              <a:off x="2832" y="316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22" name="Rectangle 654"/>
            <p:cNvSpPr>
              <a:spLocks noChangeArrowheads="1"/>
            </p:cNvSpPr>
            <p:nvPr/>
          </p:nvSpPr>
          <p:spPr bwMode="auto">
            <a:xfrm>
              <a:off x="2832" y="326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23" name="Rectangle 655"/>
            <p:cNvSpPr>
              <a:spLocks noChangeArrowheads="1"/>
            </p:cNvSpPr>
            <p:nvPr/>
          </p:nvSpPr>
          <p:spPr bwMode="auto">
            <a:xfrm>
              <a:off x="2832" y="336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24" name="Rectangle 656"/>
            <p:cNvSpPr>
              <a:spLocks noChangeArrowheads="1"/>
            </p:cNvSpPr>
            <p:nvPr/>
          </p:nvSpPr>
          <p:spPr bwMode="auto">
            <a:xfrm>
              <a:off x="2832" y="345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25" name="Rectangle 657"/>
            <p:cNvSpPr>
              <a:spLocks noChangeArrowheads="1"/>
            </p:cNvSpPr>
            <p:nvPr/>
          </p:nvSpPr>
          <p:spPr bwMode="auto">
            <a:xfrm>
              <a:off x="2832" y="355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26" name="Rectangle 658"/>
            <p:cNvSpPr>
              <a:spLocks noChangeArrowheads="1"/>
            </p:cNvSpPr>
            <p:nvPr/>
          </p:nvSpPr>
          <p:spPr bwMode="auto">
            <a:xfrm>
              <a:off x="2832" y="36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27" name="Rectangle 659"/>
            <p:cNvSpPr>
              <a:spLocks noChangeArrowheads="1"/>
            </p:cNvSpPr>
            <p:nvPr/>
          </p:nvSpPr>
          <p:spPr bwMode="auto">
            <a:xfrm>
              <a:off x="2832" y="37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28" name="Rectangle 660"/>
            <p:cNvSpPr>
              <a:spLocks noChangeArrowheads="1"/>
            </p:cNvSpPr>
            <p:nvPr/>
          </p:nvSpPr>
          <p:spPr bwMode="auto">
            <a:xfrm>
              <a:off x="2832" y="38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29" name="Rectangle 661"/>
            <p:cNvSpPr>
              <a:spLocks noChangeArrowheads="1"/>
            </p:cNvSpPr>
            <p:nvPr/>
          </p:nvSpPr>
          <p:spPr bwMode="auto">
            <a:xfrm>
              <a:off x="2832" y="39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30" name="Rectangle 662"/>
            <p:cNvSpPr>
              <a:spLocks noChangeArrowheads="1"/>
            </p:cNvSpPr>
            <p:nvPr/>
          </p:nvSpPr>
          <p:spPr bwMode="auto">
            <a:xfrm>
              <a:off x="2832" y="40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31" name="Rectangle 663"/>
            <p:cNvSpPr>
              <a:spLocks noChangeArrowheads="1"/>
            </p:cNvSpPr>
            <p:nvPr/>
          </p:nvSpPr>
          <p:spPr bwMode="auto">
            <a:xfrm>
              <a:off x="2928" y="12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32" name="Rectangle 664"/>
            <p:cNvSpPr>
              <a:spLocks noChangeArrowheads="1"/>
            </p:cNvSpPr>
            <p:nvPr/>
          </p:nvSpPr>
          <p:spPr bwMode="auto">
            <a:xfrm>
              <a:off x="2928" y="13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33" name="Rectangle 665"/>
            <p:cNvSpPr>
              <a:spLocks noChangeArrowheads="1"/>
            </p:cNvSpPr>
            <p:nvPr/>
          </p:nvSpPr>
          <p:spPr bwMode="auto">
            <a:xfrm>
              <a:off x="2928" y="14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34" name="Rectangle 666"/>
            <p:cNvSpPr>
              <a:spLocks noChangeArrowheads="1"/>
            </p:cNvSpPr>
            <p:nvPr/>
          </p:nvSpPr>
          <p:spPr bwMode="auto">
            <a:xfrm>
              <a:off x="2928" y="15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35" name="Rectangle 667"/>
            <p:cNvSpPr>
              <a:spLocks noChangeArrowheads="1"/>
            </p:cNvSpPr>
            <p:nvPr/>
          </p:nvSpPr>
          <p:spPr bwMode="auto">
            <a:xfrm>
              <a:off x="2928" y="16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36" name="Rectangle 668"/>
            <p:cNvSpPr>
              <a:spLocks noChangeArrowheads="1"/>
            </p:cNvSpPr>
            <p:nvPr/>
          </p:nvSpPr>
          <p:spPr bwMode="auto">
            <a:xfrm>
              <a:off x="2928" y="172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37" name="Rectangle 669"/>
            <p:cNvSpPr>
              <a:spLocks noChangeArrowheads="1"/>
            </p:cNvSpPr>
            <p:nvPr/>
          </p:nvSpPr>
          <p:spPr bwMode="auto">
            <a:xfrm>
              <a:off x="2928" y="182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38" name="Rectangle 670"/>
            <p:cNvSpPr>
              <a:spLocks noChangeArrowheads="1"/>
            </p:cNvSpPr>
            <p:nvPr/>
          </p:nvSpPr>
          <p:spPr bwMode="auto">
            <a:xfrm>
              <a:off x="2928" y="192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39" name="Rectangle 671"/>
            <p:cNvSpPr>
              <a:spLocks noChangeArrowheads="1"/>
            </p:cNvSpPr>
            <p:nvPr/>
          </p:nvSpPr>
          <p:spPr bwMode="auto">
            <a:xfrm>
              <a:off x="2928" y="201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40" name="Rectangle 672"/>
            <p:cNvSpPr>
              <a:spLocks noChangeArrowheads="1"/>
            </p:cNvSpPr>
            <p:nvPr/>
          </p:nvSpPr>
          <p:spPr bwMode="auto">
            <a:xfrm>
              <a:off x="2928" y="211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41" name="Rectangle 673"/>
            <p:cNvSpPr>
              <a:spLocks noChangeArrowheads="1"/>
            </p:cNvSpPr>
            <p:nvPr/>
          </p:nvSpPr>
          <p:spPr bwMode="auto">
            <a:xfrm>
              <a:off x="2928" y="220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42" name="Rectangle 674"/>
            <p:cNvSpPr>
              <a:spLocks noChangeArrowheads="1"/>
            </p:cNvSpPr>
            <p:nvPr/>
          </p:nvSpPr>
          <p:spPr bwMode="auto">
            <a:xfrm>
              <a:off x="2928" y="230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43" name="Rectangle 675"/>
            <p:cNvSpPr>
              <a:spLocks noChangeArrowheads="1"/>
            </p:cNvSpPr>
            <p:nvPr/>
          </p:nvSpPr>
          <p:spPr bwMode="auto">
            <a:xfrm>
              <a:off x="2928" y="240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44" name="Rectangle 676"/>
            <p:cNvSpPr>
              <a:spLocks noChangeArrowheads="1"/>
            </p:cNvSpPr>
            <p:nvPr/>
          </p:nvSpPr>
          <p:spPr bwMode="auto">
            <a:xfrm>
              <a:off x="2928" y="249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45" name="Rectangle 677"/>
            <p:cNvSpPr>
              <a:spLocks noChangeArrowheads="1"/>
            </p:cNvSpPr>
            <p:nvPr/>
          </p:nvSpPr>
          <p:spPr bwMode="auto">
            <a:xfrm>
              <a:off x="2928" y="259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46" name="Rectangle 678"/>
            <p:cNvSpPr>
              <a:spLocks noChangeArrowheads="1"/>
            </p:cNvSpPr>
            <p:nvPr/>
          </p:nvSpPr>
          <p:spPr bwMode="auto">
            <a:xfrm>
              <a:off x="2928" y="268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47" name="Rectangle 679"/>
            <p:cNvSpPr>
              <a:spLocks noChangeArrowheads="1"/>
            </p:cNvSpPr>
            <p:nvPr/>
          </p:nvSpPr>
          <p:spPr bwMode="auto">
            <a:xfrm>
              <a:off x="2928" y="278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48" name="Rectangle 680"/>
            <p:cNvSpPr>
              <a:spLocks noChangeArrowheads="1"/>
            </p:cNvSpPr>
            <p:nvPr/>
          </p:nvSpPr>
          <p:spPr bwMode="auto">
            <a:xfrm>
              <a:off x="2928" y="288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49" name="Rectangle 681"/>
            <p:cNvSpPr>
              <a:spLocks noChangeArrowheads="1"/>
            </p:cNvSpPr>
            <p:nvPr/>
          </p:nvSpPr>
          <p:spPr bwMode="auto">
            <a:xfrm>
              <a:off x="2928" y="297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50" name="Rectangle 682"/>
            <p:cNvSpPr>
              <a:spLocks noChangeArrowheads="1"/>
            </p:cNvSpPr>
            <p:nvPr/>
          </p:nvSpPr>
          <p:spPr bwMode="auto">
            <a:xfrm>
              <a:off x="2928" y="307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51" name="Rectangle 683"/>
            <p:cNvSpPr>
              <a:spLocks noChangeArrowheads="1"/>
            </p:cNvSpPr>
            <p:nvPr/>
          </p:nvSpPr>
          <p:spPr bwMode="auto">
            <a:xfrm>
              <a:off x="2928" y="316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52" name="Rectangle 684"/>
            <p:cNvSpPr>
              <a:spLocks noChangeArrowheads="1"/>
            </p:cNvSpPr>
            <p:nvPr/>
          </p:nvSpPr>
          <p:spPr bwMode="auto">
            <a:xfrm>
              <a:off x="2928" y="326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53" name="Rectangle 685"/>
            <p:cNvSpPr>
              <a:spLocks noChangeArrowheads="1"/>
            </p:cNvSpPr>
            <p:nvPr/>
          </p:nvSpPr>
          <p:spPr bwMode="auto">
            <a:xfrm>
              <a:off x="2928" y="336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54" name="Rectangle 686"/>
            <p:cNvSpPr>
              <a:spLocks noChangeArrowheads="1"/>
            </p:cNvSpPr>
            <p:nvPr/>
          </p:nvSpPr>
          <p:spPr bwMode="auto">
            <a:xfrm>
              <a:off x="2928" y="345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55" name="Rectangle 687"/>
            <p:cNvSpPr>
              <a:spLocks noChangeArrowheads="1"/>
            </p:cNvSpPr>
            <p:nvPr/>
          </p:nvSpPr>
          <p:spPr bwMode="auto">
            <a:xfrm>
              <a:off x="2928" y="355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56" name="Rectangle 688"/>
            <p:cNvSpPr>
              <a:spLocks noChangeArrowheads="1"/>
            </p:cNvSpPr>
            <p:nvPr/>
          </p:nvSpPr>
          <p:spPr bwMode="auto">
            <a:xfrm>
              <a:off x="2928" y="36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57" name="Rectangle 689"/>
            <p:cNvSpPr>
              <a:spLocks noChangeArrowheads="1"/>
            </p:cNvSpPr>
            <p:nvPr/>
          </p:nvSpPr>
          <p:spPr bwMode="auto">
            <a:xfrm>
              <a:off x="2928" y="37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58" name="Rectangle 690"/>
            <p:cNvSpPr>
              <a:spLocks noChangeArrowheads="1"/>
            </p:cNvSpPr>
            <p:nvPr/>
          </p:nvSpPr>
          <p:spPr bwMode="auto">
            <a:xfrm>
              <a:off x="2928" y="38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59" name="Rectangle 691"/>
            <p:cNvSpPr>
              <a:spLocks noChangeArrowheads="1"/>
            </p:cNvSpPr>
            <p:nvPr/>
          </p:nvSpPr>
          <p:spPr bwMode="auto">
            <a:xfrm>
              <a:off x="2928" y="39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60" name="Rectangle 692"/>
            <p:cNvSpPr>
              <a:spLocks noChangeArrowheads="1"/>
            </p:cNvSpPr>
            <p:nvPr/>
          </p:nvSpPr>
          <p:spPr bwMode="auto">
            <a:xfrm>
              <a:off x="2928" y="40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61" name="Rectangle 693"/>
            <p:cNvSpPr>
              <a:spLocks noChangeArrowheads="1"/>
            </p:cNvSpPr>
            <p:nvPr/>
          </p:nvSpPr>
          <p:spPr bwMode="auto">
            <a:xfrm>
              <a:off x="3024" y="12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62" name="Rectangle 694"/>
            <p:cNvSpPr>
              <a:spLocks noChangeArrowheads="1"/>
            </p:cNvSpPr>
            <p:nvPr/>
          </p:nvSpPr>
          <p:spPr bwMode="auto">
            <a:xfrm>
              <a:off x="3024" y="13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63" name="Rectangle 695"/>
            <p:cNvSpPr>
              <a:spLocks noChangeArrowheads="1"/>
            </p:cNvSpPr>
            <p:nvPr/>
          </p:nvSpPr>
          <p:spPr bwMode="auto">
            <a:xfrm>
              <a:off x="3024" y="14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64" name="Rectangle 696"/>
            <p:cNvSpPr>
              <a:spLocks noChangeArrowheads="1"/>
            </p:cNvSpPr>
            <p:nvPr/>
          </p:nvSpPr>
          <p:spPr bwMode="auto">
            <a:xfrm>
              <a:off x="3024" y="15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65" name="Rectangle 697"/>
            <p:cNvSpPr>
              <a:spLocks noChangeArrowheads="1"/>
            </p:cNvSpPr>
            <p:nvPr/>
          </p:nvSpPr>
          <p:spPr bwMode="auto">
            <a:xfrm>
              <a:off x="3024" y="16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66" name="Rectangle 698"/>
            <p:cNvSpPr>
              <a:spLocks noChangeArrowheads="1"/>
            </p:cNvSpPr>
            <p:nvPr/>
          </p:nvSpPr>
          <p:spPr bwMode="auto">
            <a:xfrm>
              <a:off x="3024" y="172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67" name="Rectangle 699"/>
            <p:cNvSpPr>
              <a:spLocks noChangeArrowheads="1"/>
            </p:cNvSpPr>
            <p:nvPr/>
          </p:nvSpPr>
          <p:spPr bwMode="auto">
            <a:xfrm>
              <a:off x="3024" y="182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68" name="Rectangle 700"/>
            <p:cNvSpPr>
              <a:spLocks noChangeArrowheads="1"/>
            </p:cNvSpPr>
            <p:nvPr/>
          </p:nvSpPr>
          <p:spPr bwMode="auto">
            <a:xfrm>
              <a:off x="3024" y="192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69" name="Rectangle 701"/>
            <p:cNvSpPr>
              <a:spLocks noChangeArrowheads="1"/>
            </p:cNvSpPr>
            <p:nvPr/>
          </p:nvSpPr>
          <p:spPr bwMode="auto">
            <a:xfrm>
              <a:off x="3024" y="201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70" name="Rectangle 702"/>
            <p:cNvSpPr>
              <a:spLocks noChangeArrowheads="1"/>
            </p:cNvSpPr>
            <p:nvPr/>
          </p:nvSpPr>
          <p:spPr bwMode="auto">
            <a:xfrm>
              <a:off x="3024" y="211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71" name="Rectangle 703"/>
            <p:cNvSpPr>
              <a:spLocks noChangeArrowheads="1"/>
            </p:cNvSpPr>
            <p:nvPr/>
          </p:nvSpPr>
          <p:spPr bwMode="auto">
            <a:xfrm>
              <a:off x="3024" y="220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72" name="Rectangle 704"/>
            <p:cNvSpPr>
              <a:spLocks noChangeArrowheads="1"/>
            </p:cNvSpPr>
            <p:nvPr/>
          </p:nvSpPr>
          <p:spPr bwMode="auto">
            <a:xfrm>
              <a:off x="3024" y="230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73" name="Rectangle 705"/>
            <p:cNvSpPr>
              <a:spLocks noChangeArrowheads="1"/>
            </p:cNvSpPr>
            <p:nvPr/>
          </p:nvSpPr>
          <p:spPr bwMode="auto">
            <a:xfrm>
              <a:off x="3024" y="240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74" name="Rectangle 706"/>
            <p:cNvSpPr>
              <a:spLocks noChangeArrowheads="1"/>
            </p:cNvSpPr>
            <p:nvPr/>
          </p:nvSpPr>
          <p:spPr bwMode="auto">
            <a:xfrm>
              <a:off x="3024" y="249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75" name="Rectangle 707"/>
            <p:cNvSpPr>
              <a:spLocks noChangeArrowheads="1"/>
            </p:cNvSpPr>
            <p:nvPr/>
          </p:nvSpPr>
          <p:spPr bwMode="auto">
            <a:xfrm>
              <a:off x="3024" y="259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76" name="Rectangle 708"/>
            <p:cNvSpPr>
              <a:spLocks noChangeArrowheads="1"/>
            </p:cNvSpPr>
            <p:nvPr/>
          </p:nvSpPr>
          <p:spPr bwMode="auto">
            <a:xfrm>
              <a:off x="3024" y="268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77" name="Rectangle 709"/>
            <p:cNvSpPr>
              <a:spLocks noChangeArrowheads="1"/>
            </p:cNvSpPr>
            <p:nvPr/>
          </p:nvSpPr>
          <p:spPr bwMode="auto">
            <a:xfrm>
              <a:off x="3024" y="278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78" name="Rectangle 710"/>
            <p:cNvSpPr>
              <a:spLocks noChangeArrowheads="1"/>
            </p:cNvSpPr>
            <p:nvPr/>
          </p:nvSpPr>
          <p:spPr bwMode="auto">
            <a:xfrm>
              <a:off x="3024" y="288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79" name="Rectangle 711"/>
            <p:cNvSpPr>
              <a:spLocks noChangeArrowheads="1"/>
            </p:cNvSpPr>
            <p:nvPr/>
          </p:nvSpPr>
          <p:spPr bwMode="auto">
            <a:xfrm>
              <a:off x="3024" y="297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80" name="Rectangle 712"/>
            <p:cNvSpPr>
              <a:spLocks noChangeArrowheads="1"/>
            </p:cNvSpPr>
            <p:nvPr/>
          </p:nvSpPr>
          <p:spPr bwMode="auto">
            <a:xfrm>
              <a:off x="3024" y="307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81" name="Rectangle 713"/>
            <p:cNvSpPr>
              <a:spLocks noChangeArrowheads="1"/>
            </p:cNvSpPr>
            <p:nvPr/>
          </p:nvSpPr>
          <p:spPr bwMode="auto">
            <a:xfrm>
              <a:off x="3024" y="316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82" name="Rectangle 714"/>
            <p:cNvSpPr>
              <a:spLocks noChangeArrowheads="1"/>
            </p:cNvSpPr>
            <p:nvPr/>
          </p:nvSpPr>
          <p:spPr bwMode="auto">
            <a:xfrm>
              <a:off x="3024" y="326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83" name="Rectangle 715"/>
            <p:cNvSpPr>
              <a:spLocks noChangeArrowheads="1"/>
            </p:cNvSpPr>
            <p:nvPr/>
          </p:nvSpPr>
          <p:spPr bwMode="auto">
            <a:xfrm>
              <a:off x="3024" y="336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84" name="Rectangle 716"/>
            <p:cNvSpPr>
              <a:spLocks noChangeArrowheads="1"/>
            </p:cNvSpPr>
            <p:nvPr/>
          </p:nvSpPr>
          <p:spPr bwMode="auto">
            <a:xfrm>
              <a:off x="3024" y="345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85" name="Rectangle 717"/>
            <p:cNvSpPr>
              <a:spLocks noChangeArrowheads="1"/>
            </p:cNvSpPr>
            <p:nvPr/>
          </p:nvSpPr>
          <p:spPr bwMode="auto">
            <a:xfrm>
              <a:off x="3024" y="355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86" name="Rectangle 718"/>
            <p:cNvSpPr>
              <a:spLocks noChangeArrowheads="1"/>
            </p:cNvSpPr>
            <p:nvPr/>
          </p:nvSpPr>
          <p:spPr bwMode="auto">
            <a:xfrm>
              <a:off x="3024" y="36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87" name="Rectangle 719"/>
            <p:cNvSpPr>
              <a:spLocks noChangeArrowheads="1"/>
            </p:cNvSpPr>
            <p:nvPr/>
          </p:nvSpPr>
          <p:spPr bwMode="auto">
            <a:xfrm>
              <a:off x="3024" y="37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88" name="Rectangle 720"/>
            <p:cNvSpPr>
              <a:spLocks noChangeArrowheads="1"/>
            </p:cNvSpPr>
            <p:nvPr/>
          </p:nvSpPr>
          <p:spPr bwMode="auto">
            <a:xfrm>
              <a:off x="3024" y="38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89" name="Rectangle 721"/>
            <p:cNvSpPr>
              <a:spLocks noChangeArrowheads="1"/>
            </p:cNvSpPr>
            <p:nvPr/>
          </p:nvSpPr>
          <p:spPr bwMode="auto">
            <a:xfrm>
              <a:off x="3024" y="39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90" name="Rectangle 722"/>
            <p:cNvSpPr>
              <a:spLocks noChangeArrowheads="1"/>
            </p:cNvSpPr>
            <p:nvPr/>
          </p:nvSpPr>
          <p:spPr bwMode="auto">
            <a:xfrm>
              <a:off x="3024" y="40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91" name="Rectangle 723"/>
            <p:cNvSpPr>
              <a:spLocks noChangeArrowheads="1"/>
            </p:cNvSpPr>
            <p:nvPr/>
          </p:nvSpPr>
          <p:spPr bwMode="auto">
            <a:xfrm>
              <a:off x="3120" y="12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92" name="Rectangle 724"/>
            <p:cNvSpPr>
              <a:spLocks noChangeArrowheads="1"/>
            </p:cNvSpPr>
            <p:nvPr/>
          </p:nvSpPr>
          <p:spPr bwMode="auto">
            <a:xfrm>
              <a:off x="3120" y="13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93" name="Rectangle 725"/>
            <p:cNvSpPr>
              <a:spLocks noChangeArrowheads="1"/>
            </p:cNvSpPr>
            <p:nvPr/>
          </p:nvSpPr>
          <p:spPr bwMode="auto">
            <a:xfrm>
              <a:off x="3120" y="14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94" name="Rectangle 726"/>
            <p:cNvSpPr>
              <a:spLocks noChangeArrowheads="1"/>
            </p:cNvSpPr>
            <p:nvPr/>
          </p:nvSpPr>
          <p:spPr bwMode="auto">
            <a:xfrm>
              <a:off x="3120" y="15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95" name="Rectangle 727"/>
            <p:cNvSpPr>
              <a:spLocks noChangeArrowheads="1"/>
            </p:cNvSpPr>
            <p:nvPr/>
          </p:nvSpPr>
          <p:spPr bwMode="auto">
            <a:xfrm>
              <a:off x="3120" y="16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96" name="Rectangle 728"/>
            <p:cNvSpPr>
              <a:spLocks noChangeArrowheads="1"/>
            </p:cNvSpPr>
            <p:nvPr/>
          </p:nvSpPr>
          <p:spPr bwMode="auto">
            <a:xfrm>
              <a:off x="3120" y="172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97" name="Rectangle 729"/>
            <p:cNvSpPr>
              <a:spLocks noChangeArrowheads="1"/>
            </p:cNvSpPr>
            <p:nvPr/>
          </p:nvSpPr>
          <p:spPr bwMode="auto">
            <a:xfrm>
              <a:off x="3120" y="182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98" name="Rectangle 730"/>
            <p:cNvSpPr>
              <a:spLocks noChangeArrowheads="1"/>
            </p:cNvSpPr>
            <p:nvPr/>
          </p:nvSpPr>
          <p:spPr bwMode="auto">
            <a:xfrm>
              <a:off x="3120" y="192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099" name="Rectangle 731"/>
            <p:cNvSpPr>
              <a:spLocks noChangeArrowheads="1"/>
            </p:cNvSpPr>
            <p:nvPr/>
          </p:nvSpPr>
          <p:spPr bwMode="auto">
            <a:xfrm>
              <a:off x="3120" y="201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00" name="Rectangle 732"/>
            <p:cNvSpPr>
              <a:spLocks noChangeArrowheads="1"/>
            </p:cNvSpPr>
            <p:nvPr/>
          </p:nvSpPr>
          <p:spPr bwMode="auto">
            <a:xfrm>
              <a:off x="3120" y="211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01" name="Rectangle 733"/>
            <p:cNvSpPr>
              <a:spLocks noChangeArrowheads="1"/>
            </p:cNvSpPr>
            <p:nvPr/>
          </p:nvSpPr>
          <p:spPr bwMode="auto">
            <a:xfrm>
              <a:off x="3120" y="220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02" name="Rectangle 734"/>
            <p:cNvSpPr>
              <a:spLocks noChangeArrowheads="1"/>
            </p:cNvSpPr>
            <p:nvPr/>
          </p:nvSpPr>
          <p:spPr bwMode="auto">
            <a:xfrm>
              <a:off x="3120" y="230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03" name="Rectangle 735"/>
            <p:cNvSpPr>
              <a:spLocks noChangeArrowheads="1"/>
            </p:cNvSpPr>
            <p:nvPr/>
          </p:nvSpPr>
          <p:spPr bwMode="auto">
            <a:xfrm>
              <a:off x="3120" y="240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04" name="Rectangle 736"/>
            <p:cNvSpPr>
              <a:spLocks noChangeArrowheads="1"/>
            </p:cNvSpPr>
            <p:nvPr/>
          </p:nvSpPr>
          <p:spPr bwMode="auto">
            <a:xfrm>
              <a:off x="3120" y="249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05" name="Rectangle 737"/>
            <p:cNvSpPr>
              <a:spLocks noChangeArrowheads="1"/>
            </p:cNvSpPr>
            <p:nvPr/>
          </p:nvSpPr>
          <p:spPr bwMode="auto">
            <a:xfrm>
              <a:off x="3120" y="259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06" name="Rectangle 738"/>
            <p:cNvSpPr>
              <a:spLocks noChangeArrowheads="1"/>
            </p:cNvSpPr>
            <p:nvPr/>
          </p:nvSpPr>
          <p:spPr bwMode="auto">
            <a:xfrm>
              <a:off x="3120" y="268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07" name="Rectangle 739"/>
            <p:cNvSpPr>
              <a:spLocks noChangeArrowheads="1"/>
            </p:cNvSpPr>
            <p:nvPr/>
          </p:nvSpPr>
          <p:spPr bwMode="auto">
            <a:xfrm>
              <a:off x="3120" y="278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08" name="Rectangle 740"/>
            <p:cNvSpPr>
              <a:spLocks noChangeArrowheads="1"/>
            </p:cNvSpPr>
            <p:nvPr/>
          </p:nvSpPr>
          <p:spPr bwMode="auto">
            <a:xfrm>
              <a:off x="3120" y="288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09" name="Rectangle 741"/>
            <p:cNvSpPr>
              <a:spLocks noChangeArrowheads="1"/>
            </p:cNvSpPr>
            <p:nvPr/>
          </p:nvSpPr>
          <p:spPr bwMode="auto">
            <a:xfrm>
              <a:off x="3120" y="297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10" name="Rectangle 742"/>
            <p:cNvSpPr>
              <a:spLocks noChangeArrowheads="1"/>
            </p:cNvSpPr>
            <p:nvPr/>
          </p:nvSpPr>
          <p:spPr bwMode="auto">
            <a:xfrm>
              <a:off x="3120" y="307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11" name="Rectangle 743"/>
            <p:cNvSpPr>
              <a:spLocks noChangeArrowheads="1"/>
            </p:cNvSpPr>
            <p:nvPr/>
          </p:nvSpPr>
          <p:spPr bwMode="auto">
            <a:xfrm>
              <a:off x="3120" y="316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12" name="Rectangle 744"/>
            <p:cNvSpPr>
              <a:spLocks noChangeArrowheads="1"/>
            </p:cNvSpPr>
            <p:nvPr/>
          </p:nvSpPr>
          <p:spPr bwMode="auto">
            <a:xfrm>
              <a:off x="3120" y="326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13" name="Rectangle 745"/>
            <p:cNvSpPr>
              <a:spLocks noChangeArrowheads="1"/>
            </p:cNvSpPr>
            <p:nvPr/>
          </p:nvSpPr>
          <p:spPr bwMode="auto">
            <a:xfrm>
              <a:off x="3120" y="336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14" name="Rectangle 746"/>
            <p:cNvSpPr>
              <a:spLocks noChangeArrowheads="1"/>
            </p:cNvSpPr>
            <p:nvPr/>
          </p:nvSpPr>
          <p:spPr bwMode="auto">
            <a:xfrm>
              <a:off x="3120" y="345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15" name="Rectangle 747"/>
            <p:cNvSpPr>
              <a:spLocks noChangeArrowheads="1"/>
            </p:cNvSpPr>
            <p:nvPr/>
          </p:nvSpPr>
          <p:spPr bwMode="auto">
            <a:xfrm>
              <a:off x="3120" y="355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16" name="Rectangle 748"/>
            <p:cNvSpPr>
              <a:spLocks noChangeArrowheads="1"/>
            </p:cNvSpPr>
            <p:nvPr/>
          </p:nvSpPr>
          <p:spPr bwMode="auto">
            <a:xfrm>
              <a:off x="3120" y="36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17" name="Rectangle 749"/>
            <p:cNvSpPr>
              <a:spLocks noChangeArrowheads="1"/>
            </p:cNvSpPr>
            <p:nvPr/>
          </p:nvSpPr>
          <p:spPr bwMode="auto">
            <a:xfrm>
              <a:off x="3120" y="37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18" name="Rectangle 750"/>
            <p:cNvSpPr>
              <a:spLocks noChangeArrowheads="1"/>
            </p:cNvSpPr>
            <p:nvPr/>
          </p:nvSpPr>
          <p:spPr bwMode="auto">
            <a:xfrm>
              <a:off x="3120" y="38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19" name="Rectangle 751"/>
            <p:cNvSpPr>
              <a:spLocks noChangeArrowheads="1"/>
            </p:cNvSpPr>
            <p:nvPr/>
          </p:nvSpPr>
          <p:spPr bwMode="auto">
            <a:xfrm>
              <a:off x="3120" y="39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20" name="Rectangle 752"/>
            <p:cNvSpPr>
              <a:spLocks noChangeArrowheads="1"/>
            </p:cNvSpPr>
            <p:nvPr/>
          </p:nvSpPr>
          <p:spPr bwMode="auto">
            <a:xfrm>
              <a:off x="3120" y="40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21" name="Rectangle 753"/>
            <p:cNvSpPr>
              <a:spLocks noChangeArrowheads="1"/>
            </p:cNvSpPr>
            <p:nvPr/>
          </p:nvSpPr>
          <p:spPr bwMode="auto">
            <a:xfrm>
              <a:off x="3216" y="12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22" name="Rectangle 754"/>
            <p:cNvSpPr>
              <a:spLocks noChangeArrowheads="1"/>
            </p:cNvSpPr>
            <p:nvPr/>
          </p:nvSpPr>
          <p:spPr bwMode="auto">
            <a:xfrm>
              <a:off x="3216" y="13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23" name="Rectangle 755"/>
            <p:cNvSpPr>
              <a:spLocks noChangeArrowheads="1"/>
            </p:cNvSpPr>
            <p:nvPr/>
          </p:nvSpPr>
          <p:spPr bwMode="auto">
            <a:xfrm>
              <a:off x="3216" y="14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24" name="Rectangle 756"/>
            <p:cNvSpPr>
              <a:spLocks noChangeArrowheads="1"/>
            </p:cNvSpPr>
            <p:nvPr/>
          </p:nvSpPr>
          <p:spPr bwMode="auto">
            <a:xfrm>
              <a:off x="3216" y="15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25" name="Rectangle 757"/>
            <p:cNvSpPr>
              <a:spLocks noChangeArrowheads="1"/>
            </p:cNvSpPr>
            <p:nvPr/>
          </p:nvSpPr>
          <p:spPr bwMode="auto">
            <a:xfrm>
              <a:off x="3216" y="16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26" name="Rectangle 758"/>
            <p:cNvSpPr>
              <a:spLocks noChangeArrowheads="1"/>
            </p:cNvSpPr>
            <p:nvPr/>
          </p:nvSpPr>
          <p:spPr bwMode="auto">
            <a:xfrm>
              <a:off x="3216" y="172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27" name="Rectangle 759"/>
            <p:cNvSpPr>
              <a:spLocks noChangeArrowheads="1"/>
            </p:cNvSpPr>
            <p:nvPr/>
          </p:nvSpPr>
          <p:spPr bwMode="auto">
            <a:xfrm>
              <a:off x="3216" y="182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28" name="Rectangle 760"/>
            <p:cNvSpPr>
              <a:spLocks noChangeArrowheads="1"/>
            </p:cNvSpPr>
            <p:nvPr/>
          </p:nvSpPr>
          <p:spPr bwMode="auto">
            <a:xfrm>
              <a:off x="3216" y="192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29" name="Rectangle 761"/>
            <p:cNvSpPr>
              <a:spLocks noChangeArrowheads="1"/>
            </p:cNvSpPr>
            <p:nvPr/>
          </p:nvSpPr>
          <p:spPr bwMode="auto">
            <a:xfrm>
              <a:off x="3216" y="201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30" name="Rectangle 762"/>
            <p:cNvSpPr>
              <a:spLocks noChangeArrowheads="1"/>
            </p:cNvSpPr>
            <p:nvPr/>
          </p:nvSpPr>
          <p:spPr bwMode="auto">
            <a:xfrm>
              <a:off x="3216" y="211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31" name="Rectangle 763"/>
            <p:cNvSpPr>
              <a:spLocks noChangeArrowheads="1"/>
            </p:cNvSpPr>
            <p:nvPr/>
          </p:nvSpPr>
          <p:spPr bwMode="auto">
            <a:xfrm>
              <a:off x="3216" y="220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32" name="Rectangle 764"/>
            <p:cNvSpPr>
              <a:spLocks noChangeArrowheads="1"/>
            </p:cNvSpPr>
            <p:nvPr/>
          </p:nvSpPr>
          <p:spPr bwMode="auto">
            <a:xfrm>
              <a:off x="3216" y="230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33" name="Rectangle 765"/>
            <p:cNvSpPr>
              <a:spLocks noChangeArrowheads="1"/>
            </p:cNvSpPr>
            <p:nvPr/>
          </p:nvSpPr>
          <p:spPr bwMode="auto">
            <a:xfrm>
              <a:off x="3216" y="240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34" name="Rectangle 766"/>
            <p:cNvSpPr>
              <a:spLocks noChangeArrowheads="1"/>
            </p:cNvSpPr>
            <p:nvPr/>
          </p:nvSpPr>
          <p:spPr bwMode="auto">
            <a:xfrm>
              <a:off x="3216" y="249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35" name="Rectangle 767"/>
            <p:cNvSpPr>
              <a:spLocks noChangeArrowheads="1"/>
            </p:cNvSpPr>
            <p:nvPr/>
          </p:nvSpPr>
          <p:spPr bwMode="auto">
            <a:xfrm>
              <a:off x="3216" y="259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36" name="Rectangle 768"/>
            <p:cNvSpPr>
              <a:spLocks noChangeArrowheads="1"/>
            </p:cNvSpPr>
            <p:nvPr/>
          </p:nvSpPr>
          <p:spPr bwMode="auto">
            <a:xfrm>
              <a:off x="3216" y="268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37" name="Rectangle 769"/>
            <p:cNvSpPr>
              <a:spLocks noChangeArrowheads="1"/>
            </p:cNvSpPr>
            <p:nvPr/>
          </p:nvSpPr>
          <p:spPr bwMode="auto">
            <a:xfrm>
              <a:off x="3216" y="278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38" name="Rectangle 770"/>
            <p:cNvSpPr>
              <a:spLocks noChangeArrowheads="1"/>
            </p:cNvSpPr>
            <p:nvPr/>
          </p:nvSpPr>
          <p:spPr bwMode="auto">
            <a:xfrm>
              <a:off x="3216" y="288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39" name="Rectangle 771"/>
            <p:cNvSpPr>
              <a:spLocks noChangeArrowheads="1"/>
            </p:cNvSpPr>
            <p:nvPr/>
          </p:nvSpPr>
          <p:spPr bwMode="auto">
            <a:xfrm>
              <a:off x="3216" y="297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40" name="Rectangle 772"/>
            <p:cNvSpPr>
              <a:spLocks noChangeArrowheads="1"/>
            </p:cNvSpPr>
            <p:nvPr/>
          </p:nvSpPr>
          <p:spPr bwMode="auto">
            <a:xfrm>
              <a:off x="3216" y="307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41" name="Rectangle 773"/>
            <p:cNvSpPr>
              <a:spLocks noChangeArrowheads="1"/>
            </p:cNvSpPr>
            <p:nvPr/>
          </p:nvSpPr>
          <p:spPr bwMode="auto">
            <a:xfrm>
              <a:off x="3216" y="316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42" name="Rectangle 774"/>
            <p:cNvSpPr>
              <a:spLocks noChangeArrowheads="1"/>
            </p:cNvSpPr>
            <p:nvPr/>
          </p:nvSpPr>
          <p:spPr bwMode="auto">
            <a:xfrm>
              <a:off x="3216" y="326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43" name="Rectangle 775"/>
            <p:cNvSpPr>
              <a:spLocks noChangeArrowheads="1"/>
            </p:cNvSpPr>
            <p:nvPr/>
          </p:nvSpPr>
          <p:spPr bwMode="auto">
            <a:xfrm>
              <a:off x="3216" y="336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44" name="Rectangle 776"/>
            <p:cNvSpPr>
              <a:spLocks noChangeArrowheads="1"/>
            </p:cNvSpPr>
            <p:nvPr/>
          </p:nvSpPr>
          <p:spPr bwMode="auto">
            <a:xfrm>
              <a:off x="3216" y="345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45" name="Rectangle 777"/>
            <p:cNvSpPr>
              <a:spLocks noChangeArrowheads="1"/>
            </p:cNvSpPr>
            <p:nvPr/>
          </p:nvSpPr>
          <p:spPr bwMode="auto">
            <a:xfrm>
              <a:off x="3216" y="355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46" name="Rectangle 778"/>
            <p:cNvSpPr>
              <a:spLocks noChangeArrowheads="1"/>
            </p:cNvSpPr>
            <p:nvPr/>
          </p:nvSpPr>
          <p:spPr bwMode="auto">
            <a:xfrm>
              <a:off x="3216" y="36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47" name="Rectangle 779"/>
            <p:cNvSpPr>
              <a:spLocks noChangeArrowheads="1"/>
            </p:cNvSpPr>
            <p:nvPr/>
          </p:nvSpPr>
          <p:spPr bwMode="auto">
            <a:xfrm>
              <a:off x="3216" y="37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48" name="Rectangle 780"/>
            <p:cNvSpPr>
              <a:spLocks noChangeArrowheads="1"/>
            </p:cNvSpPr>
            <p:nvPr/>
          </p:nvSpPr>
          <p:spPr bwMode="auto">
            <a:xfrm>
              <a:off x="3216" y="38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49" name="Rectangle 781"/>
            <p:cNvSpPr>
              <a:spLocks noChangeArrowheads="1"/>
            </p:cNvSpPr>
            <p:nvPr/>
          </p:nvSpPr>
          <p:spPr bwMode="auto">
            <a:xfrm>
              <a:off x="3216" y="39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50" name="Rectangle 782"/>
            <p:cNvSpPr>
              <a:spLocks noChangeArrowheads="1"/>
            </p:cNvSpPr>
            <p:nvPr/>
          </p:nvSpPr>
          <p:spPr bwMode="auto">
            <a:xfrm>
              <a:off x="3216" y="40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51" name="Rectangle 783"/>
            <p:cNvSpPr>
              <a:spLocks noChangeArrowheads="1"/>
            </p:cNvSpPr>
            <p:nvPr/>
          </p:nvSpPr>
          <p:spPr bwMode="auto">
            <a:xfrm>
              <a:off x="3312" y="12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52" name="Rectangle 784"/>
            <p:cNvSpPr>
              <a:spLocks noChangeArrowheads="1"/>
            </p:cNvSpPr>
            <p:nvPr/>
          </p:nvSpPr>
          <p:spPr bwMode="auto">
            <a:xfrm>
              <a:off x="3312" y="13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53" name="Rectangle 785"/>
            <p:cNvSpPr>
              <a:spLocks noChangeArrowheads="1"/>
            </p:cNvSpPr>
            <p:nvPr/>
          </p:nvSpPr>
          <p:spPr bwMode="auto">
            <a:xfrm>
              <a:off x="3312" y="14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54" name="Rectangle 786"/>
            <p:cNvSpPr>
              <a:spLocks noChangeArrowheads="1"/>
            </p:cNvSpPr>
            <p:nvPr/>
          </p:nvSpPr>
          <p:spPr bwMode="auto">
            <a:xfrm>
              <a:off x="3312" y="15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55" name="Rectangle 787"/>
            <p:cNvSpPr>
              <a:spLocks noChangeArrowheads="1"/>
            </p:cNvSpPr>
            <p:nvPr/>
          </p:nvSpPr>
          <p:spPr bwMode="auto">
            <a:xfrm>
              <a:off x="3312" y="16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56" name="Rectangle 788"/>
            <p:cNvSpPr>
              <a:spLocks noChangeArrowheads="1"/>
            </p:cNvSpPr>
            <p:nvPr/>
          </p:nvSpPr>
          <p:spPr bwMode="auto">
            <a:xfrm>
              <a:off x="3312" y="172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57" name="Rectangle 789"/>
            <p:cNvSpPr>
              <a:spLocks noChangeArrowheads="1"/>
            </p:cNvSpPr>
            <p:nvPr/>
          </p:nvSpPr>
          <p:spPr bwMode="auto">
            <a:xfrm>
              <a:off x="3312" y="182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58" name="Rectangle 790"/>
            <p:cNvSpPr>
              <a:spLocks noChangeArrowheads="1"/>
            </p:cNvSpPr>
            <p:nvPr/>
          </p:nvSpPr>
          <p:spPr bwMode="auto">
            <a:xfrm>
              <a:off x="3312" y="192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59" name="Rectangle 791"/>
            <p:cNvSpPr>
              <a:spLocks noChangeArrowheads="1"/>
            </p:cNvSpPr>
            <p:nvPr/>
          </p:nvSpPr>
          <p:spPr bwMode="auto">
            <a:xfrm>
              <a:off x="3312" y="201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60" name="Rectangle 792"/>
            <p:cNvSpPr>
              <a:spLocks noChangeArrowheads="1"/>
            </p:cNvSpPr>
            <p:nvPr/>
          </p:nvSpPr>
          <p:spPr bwMode="auto">
            <a:xfrm>
              <a:off x="3312" y="211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61" name="Rectangle 793"/>
            <p:cNvSpPr>
              <a:spLocks noChangeArrowheads="1"/>
            </p:cNvSpPr>
            <p:nvPr/>
          </p:nvSpPr>
          <p:spPr bwMode="auto">
            <a:xfrm>
              <a:off x="3312" y="220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62" name="Rectangle 794"/>
            <p:cNvSpPr>
              <a:spLocks noChangeArrowheads="1"/>
            </p:cNvSpPr>
            <p:nvPr/>
          </p:nvSpPr>
          <p:spPr bwMode="auto">
            <a:xfrm>
              <a:off x="3312" y="230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63" name="Rectangle 795"/>
            <p:cNvSpPr>
              <a:spLocks noChangeArrowheads="1"/>
            </p:cNvSpPr>
            <p:nvPr/>
          </p:nvSpPr>
          <p:spPr bwMode="auto">
            <a:xfrm>
              <a:off x="3312" y="240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64" name="Rectangle 796"/>
            <p:cNvSpPr>
              <a:spLocks noChangeArrowheads="1"/>
            </p:cNvSpPr>
            <p:nvPr/>
          </p:nvSpPr>
          <p:spPr bwMode="auto">
            <a:xfrm>
              <a:off x="3312" y="249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65" name="Rectangle 797"/>
            <p:cNvSpPr>
              <a:spLocks noChangeArrowheads="1"/>
            </p:cNvSpPr>
            <p:nvPr/>
          </p:nvSpPr>
          <p:spPr bwMode="auto">
            <a:xfrm>
              <a:off x="3312" y="259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66" name="Rectangle 798"/>
            <p:cNvSpPr>
              <a:spLocks noChangeArrowheads="1"/>
            </p:cNvSpPr>
            <p:nvPr/>
          </p:nvSpPr>
          <p:spPr bwMode="auto">
            <a:xfrm>
              <a:off x="3312" y="268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67" name="Rectangle 799"/>
            <p:cNvSpPr>
              <a:spLocks noChangeArrowheads="1"/>
            </p:cNvSpPr>
            <p:nvPr/>
          </p:nvSpPr>
          <p:spPr bwMode="auto">
            <a:xfrm>
              <a:off x="3312" y="278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68" name="Rectangle 800"/>
            <p:cNvSpPr>
              <a:spLocks noChangeArrowheads="1"/>
            </p:cNvSpPr>
            <p:nvPr/>
          </p:nvSpPr>
          <p:spPr bwMode="auto">
            <a:xfrm>
              <a:off x="3312" y="288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69" name="Rectangle 801"/>
            <p:cNvSpPr>
              <a:spLocks noChangeArrowheads="1"/>
            </p:cNvSpPr>
            <p:nvPr/>
          </p:nvSpPr>
          <p:spPr bwMode="auto">
            <a:xfrm>
              <a:off x="3312" y="297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70" name="Rectangle 802"/>
            <p:cNvSpPr>
              <a:spLocks noChangeArrowheads="1"/>
            </p:cNvSpPr>
            <p:nvPr/>
          </p:nvSpPr>
          <p:spPr bwMode="auto">
            <a:xfrm>
              <a:off x="3312" y="307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71" name="Rectangle 803"/>
            <p:cNvSpPr>
              <a:spLocks noChangeArrowheads="1"/>
            </p:cNvSpPr>
            <p:nvPr/>
          </p:nvSpPr>
          <p:spPr bwMode="auto">
            <a:xfrm>
              <a:off x="3312" y="316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72" name="Rectangle 804"/>
            <p:cNvSpPr>
              <a:spLocks noChangeArrowheads="1"/>
            </p:cNvSpPr>
            <p:nvPr/>
          </p:nvSpPr>
          <p:spPr bwMode="auto">
            <a:xfrm>
              <a:off x="3312" y="326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73" name="Rectangle 805"/>
            <p:cNvSpPr>
              <a:spLocks noChangeArrowheads="1"/>
            </p:cNvSpPr>
            <p:nvPr/>
          </p:nvSpPr>
          <p:spPr bwMode="auto">
            <a:xfrm>
              <a:off x="3312" y="336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74" name="Rectangle 806"/>
            <p:cNvSpPr>
              <a:spLocks noChangeArrowheads="1"/>
            </p:cNvSpPr>
            <p:nvPr/>
          </p:nvSpPr>
          <p:spPr bwMode="auto">
            <a:xfrm>
              <a:off x="3312" y="345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75" name="Rectangle 807"/>
            <p:cNvSpPr>
              <a:spLocks noChangeArrowheads="1"/>
            </p:cNvSpPr>
            <p:nvPr/>
          </p:nvSpPr>
          <p:spPr bwMode="auto">
            <a:xfrm>
              <a:off x="3312" y="355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76" name="Rectangle 808"/>
            <p:cNvSpPr>
              <a:spLocks noChangeArrowheads="1"/>
            </p:cNvSpPr>
            <p:nvPr/>
          </p:nvSpPr>
          <p:spPr bwMode="auto">
            <a:xfrm>
              <a:off x="3312" y="36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77" name="Rectangle 809"/>
            <p:cNvSpPr>
              <a:spLocks noChangeArrowheads="1"/>
            </p:cNvSpPr>
            <p:nvPr/>
          </p:nvSpPr>
          <p:spPr bwMode="auto">
            <a:xfrm>
              <a:off x="3312" y="37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78" name="Rectangle 810"/>
            <p:cNvSpPr>
              <a:spLocks noChangeArrowheads="1"/>
            </p:cNvSpPr>
            <p:nvPr/>
          </p:nvSpPr>
          <p:spPr bwMode="auto">
            <a:xfrm>
              <a:off x="3312" y="38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79" name="Rectangle 811"/>
            <p:cNvSpPr>
              <a:spLocks noChangeArrowheads="1"/>
            </p:cNvSpPr>
            <p:nvPr/>
          </p:nvSpPr>
          <p:spPr bwMode="auto">
            <a:xfrm>
              <a:off x="3312" y="39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80" name="Rectangle 812"/>
            <p:cNvSpPr>
              <a:spLocks noChangeArrowheads="1"/>
            </p:cNvSpPr>
            <p:nvPr/>
          </p:nvSpPr>
          <p:spPr bwMode="auto">
            <a:xfrm>
              <a:off x="3312" y="40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81" name="Rectangle 813"/>
            <p:cNvSpPr>
              <a:spLocks noChangeArrowheads="1"/>
            </p:cNvSpPr>
            <p:nvPr/>
          </p:nvSpPr>
          <p:spPr bwMode="auto">
            <a:xfrm>
              <a:off x="3408" y="12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82" name="Rectangle 814"/>
            <p:cNvSpPr>
              <a:spLocks noChangeArrowheads="1"/>
            </p:cNvSpPr>
            <p:nvPr/>
          </p:nvSpPr>
          <p:spPr bwMode="auto">
            <a:xfrm>
              <a:off x="3408" y="13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83" name="Rectangle 815"/>
            <p:cNvSpPr>
              <a:spLocks noChangeArrowheads="1"/>
            </p:cNvSpPr>
            <p:nvPr/>
          </p:nvSpPr>
          <p:spPr bwMode="auto">
            <a:xfrm>
              <a:off x="3408" y="14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84" name="Rectangle 816"/>
            <p:cNvSpPr>
              <a:spLocks noChangeArrowheads="1"/>
            </p:cNvSpPr>
            <p:nvPr/>
          </p:nvSpPr>
          <p:spPr bwMode="auto">
            <a:xfrm>
              <a:off x="3408" y="15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85" name="Rectangle 817"/>
            <p:cNvSpPr>
              <a:spLocks noChangeArrowheads="1"/>
            </p:cNvSpPr>
            <p:nvPr/>
          </p:nvSpPr>
          <p:spPr bwMode="auto">
            <a:xfrm>
              <a:off x="3408" y="16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86" name="Rectangle 818"/>
            <p:cNvSpPr>
              <a:spLocks noChangeArrowheads="1"/>
            </p:cNvSpPr>
            <p:nvPr/>
          </p:nvSpPr>
          <p:spPr bwMode="auto">
            <a:xfrm>
              <a:off x="3408" y="172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87" name="Rectangle 819"/>
            <p:cNvSpPr>
              <a:spLocks noChangeArrowheads="1"/>
            </p:cNvSpPr>
            <p:nvPr/>
          </p:nvSpPr>
          <p:spPr bwMode="auto">
            <a:xfrm>
              <a:off x="3408" y="182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88" name="Rectangle 820"/>
            <p:cNvSpPr>
              <a:spLocks noChangeArrowheads="1"/>
            </p:cNvSpPr>
            <p:nvPr/>
          </p:nvSpPr>
          <p:spPr bwMode="auto">
            <a:xfrm>
              <a:off x="3408" y="192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89" name="Rectangle 821"/>
            <p:cNvSpPr>
              <a:spLocks noChangeArrowheads="1"/>
            </p:cNvSpPr>
            <p:nvPr/>
          </p:nvSpPr>
          <p:spPr bwMode="auto">
            <a:xfrm>
              <a:off x="3408" y="201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90" name="Rectangle 822"/>
            <p:cNvSpPr>
              <a:spLocks noChangeArrowheads="1"/>
            </p:cNvSpPr>
            <p:nvPr/>
          </p:nvSpPr>
          <p:spPr bwMode="auto">
            <a:xfrm>
              <a:off x="3408" y="211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91" name="Rectangle 823"/>
            <p:cNvSpPr>
              <a:spLocks noChangeArrowheads="1"/>
            </p:cNvSpPr>
            <p:nvPr/>
          </p:nvSpPr>
          <p:spPr bwMode="auto">
            <a:xfrm>
              <a:off x="3408" y="220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92" name="Rectangle 824"/>
            <p:cNvSpPr>
              <a:spLocks noChangeArrowheads="1"/>
            </p:cNvSpPr>
            <p:nvPr/>
          </p:nvSpPr>
          <p:spPr bwMode="auto">
            <a:xfrm>
              <a:off x="3408" y="230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93" name="Rectangle 825"/>
            <p:cNvSpPr>
              <a:spLocks noChangeArrowheads="1"/>
            </p:cNvSpPr>
            <p:nvPr/>
          </p:nvSpPr>
          <p:spPr bwMode="auto">
            <a:xfrm>
              <a:off x="3408" y="240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94" name="Rectangle 826"/>
            <p:cNvSpPr>
              <a:spLocks noChangeArrowheads="1"/>
            </p:cNvSpPr>
            <p:nvPr/>
          </p:nvSpPr>
          <p:spPr bwMode="auto">
            <a:xfrm>
              <a:off x="3408" y="249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95" name="Rectangle 827"/>
            <p:cNvSpPr>
              <a:spLocks noChangeArrowheads="1"/>
            </p:cNvSpPr>
            <p:nvPr/>
          </p:nvSpPr>
          <p:spPr bwMode="auto">
            <a:xfrm>
              <a:off x="3408" y="259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96" name="Rectangle 828"/>
            <p:cNvSpPr>
              <a:spLocks noChangeArrowheads="1"/>
            </p:cNvSpPr>
            <p:nvPr/>
          </p:nvSpPr>
          <p:spPr bwMode="auto">
            <a:xfrm>
              <a:off x="3408" y="268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97" name="Rectangle 829"/>
            <p:cNvSpPr>
              <a:spLocks noChangeArrowheads="1"/>
            </p:cNvSpPr>
            <p:nvPr/>
          </p:nvSpPr>
          <p:spPr bwMode="auto">
            <a:xfrm>
              <a:off x="3408" y="278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98" name="Rectangle 830"/>
            <p:cNvSpPr>
              <a:spLocks noChangeArrowheads="1"/>
            </p:cNvSpPr>
            <p:nvPr/>
          </p:nvSpPr>
          <p:spPr bwMode="auto">
            <a:xfrm>
              <a:off x="3408" y="288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199" name="Rectangle 831"/>
            <p:cNvSpPr>
              <a:spLocks noChangeArrowheads="1"/>
            </p:cNvSpPr>
            <p:nvPr/>
          </p:nvSpPr>
          <p:spPr bwMode="auto">
            <a:xfrm>
              <a:off x="3408" y="297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00" name="Rectangle 832"/>
            <p:cNvSpPr>
              <a:spLocks noChangeArrowheads="1"/>
            </p:cNvSpPr>
            <p:nvPr/>
          </p:nvSpPr>
          <p:spPr bwMode="auto">
            <a:xfrm>
              <a:off x="3408" y="307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01" name="Rectangle 833"/>
            <p:cNvSpPr>
              <a:spLocks noChangeArrowheads="1"/>
            </p:cNvSpPr>
            <p:nvPr/>
          </p:nvSpPr>
          <p:spPr bwMode="auto">
            <a:xfrm>
              <a:off x="3408" y="316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02" name="Rectangle 834"/>
            <p:cNvSpPr>
              <a:spLocks noChangeArrowheads="1"/>
            </p:cNvSpPr>
            <p:nvPr/>
          </p:nvSpPr>
          <p:spPr bwMode="auto">
            <a:xfrm>
              <a:off x="3408" y="326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03" name="Rectangle 835"/>
            <p:cNvSpPr>
              <a:spLocks noChangeArrowheads="1"/>
            </p:cNvSpPr>
            <p:nvPr/>
          </p:nvSpPr>
          <p:spPr bwMode="auto">
            <a:xfrm>
              <a:off x="3408" y="336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04" name="Rectangle 836"/>
            <p:cNvSpPr>
              <a:spLocks noChangeArrowheads="1"/>
            </p:cNvSpPr>
            <p:nvPr/>
          </p:nvSpPr>
          <p:spPr bwMode="auto">
            <a:xfrm>
              <a:off x="3408" y="345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05" name="Rectangle 837"/>
            <p:cNvSpPr>
              <a:spLocks noChangeArrowheads="1"/>
            </p:cNvSpPr>
            <p:nvPr/>
          </p:nvSpPr>
          <p:spPr bwMode="auto">
            <a:xfrm>
              <a:off x="3408" y="355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06" name="Rectangle 838"/>
            <p:cNvSpPr>
              <a:spLocks noChangeArrowheads="1"/>
            </p:cNvSpPr>
            <p:nvPr/>
          </p:nvSpPr>
          <p:spPr bwMode="auto">
            <a:xfrm>
              <a:off x="3408" y="36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07" name="Rectangle 839"/>
            <p:cNvSpPr>
              <a:spLocks noChangeArrowheads="1"/>
            </p:cNvSpPr>
            <p:nvPr/>
          </p:nvSpPr>
          <p:spPr bwMode="auto">
            <a:xfrm>
              <a:off x="3408" y="37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08" name="Rectangle 840"/>
            <p:cNvSpPr>
              <a:spLocks noChangeArrowheads="1"/>
            </p:cNvSpPr>
            <p:nvPr/>
          </p:nvSpPr>
          <p:spPr bwMode="auto">
            <a:xfrm>
              <a:off x="3408" y="38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09" name="Rectangle 841"/>
            <p:cNvSpPr>
              <a:spLocks noChangeArrowheads="1"/>
            </p:cNvSpPr>
            <p:nvPr/>
          </p:nvSpPr>
          <p:spPr bwMode="auto">
            <a:xfrm>
              <a:off x="3408" y="39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10" name="Rectangle 842"/>
            <p:cNvSpPr>
              <a:spLocks noChangeArrowheads="1"/>
            </p:cNvSpPr>
            <p:nvPr/>
          </p:nvSpPr>
          <p:spPr bwMode="auto">
            <a:xfrm>
              <a:off x="3408" y="40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11" name="Rectangle 843"/>
            <p:cNvSpPr>
              <a:spLocks noChangeArrowheads="1"/>
            </p:cNvSpPr>
            <p:nvPr/>
          </p:nvSpPr>
          <p:spPr bwMode="auto">
            <a:xfrm>
              <a:off x="3504" y="12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12" name="Rectangle 844"/>
            <p:cNvSpPr>
              <a:spLocks noChangeArrowheads="1"/>
            </p:cNvSpPr>
            <p:nvPr/>
          </p:nvSpPr>
          <p:spPr bwMode="auto">
            <a:xfrm>
              <a:off x="3504" y="13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13" name="Rectangle 845"/>
            <p:cNvSpPr>
              <a:spLocks noChangeArrowheads="1"/>
            </p:cNvSpPr>
            <p:nvPr/>
          </p:nvSpPr>
          <p:spPr bwMode="auto">
            <a:xfrm>
              <a:off x="3504" y="14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14" name="Rectangle 846"/>
            <p:cNvSpPr>
              <a:spLocks noChangeArrowheads="1"/>
            </p:cNvSpPr>
            <p:nvPr/>
          </p:nvSpPr>
          <p:spPr bwMode="auto">
            <a:xfrm>
              <a:off x="3504" y="15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15" name="Rectangle 847"/>
            <p:cNvSpPr>
              <a:spLocks noChangeArrowheads="1"/>
            </p:cNvSpPr>
            <p:nvPr/>
          </p:nvSpPr>
          <p:spPr bwMode="auto">
            <a:xfrm>
              <a:off x="3504" y="16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16" name="Rectangle 848"/>
            <p:cNvSpPr>
              <a:spLocks noChangeArrowheads="1"/>
            </p:cNvSpPr>
            <p:nvPr/>
          </p:nvSpPr>
          <p:spPr bwMode="auto">
            <a:xfrm>
              <a:off x="3504" y="172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17" name="Rectangle 849"/>
            <p:cNvSpPr>
              <a:spLocks noChangeArrowheads="1"/>
            </p:cNvSpPr>
            <p:nvPr/>
          </p:nvSpPr>
          <p:spPr bwMode="auto">
            <a:xfrm>
              <a:off x="3504" y="182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18" name="Rectangle 850"/>
            <p:cNvSpPr>
              <a:spLocks noChangeArrowheads="1"/>
            </p:cNvSpPr>
            <p:nvPr/>
          </p:nvSpPr>
          <p:spPr bwMode="auto">
            <a:xfrm>
              <a:off x="3504" y="192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19" name="Rectangle 851"/>
            <p:cNvSpPr>
              <a:spLocks noChangeArrowheads="1"/>
            </p:cNvSpPr>
            <p:nvPr/>
          </p:nvSpPr>
          <p:spPr bwMode="auto">
            <a:xfrm>
              <a:off x="3504" y="201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20" name="Rectangle 852"/>
            <p:cNvSpPr>
              <a:spLocks noChangeArrowheads="1"/>
            </p:cNvSpPr>
            <p:nvPr/>
          </p:nvSpPr>
          <p:spPr bwMode="auto">
            <a:xfrm>
              <a:off x="3504" y="211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21" name="Rectangle 853"/>
            <p:cNvSpPr>
              <a:spLocks noChangeArrowheads="1"/>
            </p:cNvSpPr>
            <p:nvPr/>
          </p:nvSpPr>
          <p:spPr bwMode="auto">
            <a:xfrm>
              <a:off x="3504" y="220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22" name="Rectangle 854"/>
            <p:cNvSpPr>
              <a:spLocks noChangeArrowheads="1"/>
            </p:cNvSpPr>
            <p:nvPr/>
          </p:nvSpPr>
          <p:spPr bwMode="auto">
            <a:xfrm>
              <a:off x="3504" y="230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23" name="Rectangle 855"/>
            <p:cNvSpPr>
              <a:spLocks noChangeArrowheads="1"/>
            </p:cNvSpPr>
            <p:nvPr/>
          </p:nvSpPr>
          <p:spPr bwMode="auto">
            <a:xfrm>
              <a:off x="3504" y="240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24" name="Rectangle 856"/>
            <p:cNvSpPr>
              <a:spLocks noChangeArrowheads="1"/>
            </p:cNvSpPr>
            <p:nvPr/>
          </p:nvSpPr>
          <p:spPr bwMode="auto">
            <a:xfrm>
              <a:off x="3504" y="249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25" name="Rectangle 857"/>
            <p:cNvSpPr>
              <a:spLocks noChangeArrowheads="1"/>
            </p:cNvSpPr>
            <p:nvPr/>
          </p:nvSpPr>
          <p:spPr bwMode="auto">
            <a:xfrm>
              <a:off x="3504" y="259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26" name="Rectangle 858"/>
            <p:cNvSpPr>
              <a:spLocks noChangeArrowheads="1"/>
            </p:cNvSpPr>
            <p:nvPr/>
          </p:nvSpPr>
          <p:spPr bwMode="auto">
            <a:xfrm>
              <a:off x="3504" y="268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27" name="Rectangle 859"/>
            <p:cNvSpPr>
              <a:spLocks noChangeArrowheads="1"/>
            </p:cNvSpPr>
            <p:nvPr/>
          </p:nvSpPr>
          <p:spPr bwMode="auto">
            <a:xfrm>
              <a:off x="3504" y="278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28" name="Rectangle 860"/>
            <p:cNvSpPr>
              <a:spLocks noChangeArrowheads="1"/>
            </p:cNvSpPr>
            <p:nvPr/>
          </p:nvSpPr>
          <p:spPr bwMode="auto">
            <a:xfrm>
              <a:off x="3504" y="288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29" name="Rectangle 861"/>
            <p:cNvSpPr>
              <a:spLocks noChangeArrowheads="1"/>
            </p:cNvSpPr>
            <p:nvPr/>
          </p:nvSpPr>
          <p:spPr bwMode="auto">
            <a:xfrm>
              <a:off x="3504" y="297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30" name="Rectangle 862"/>
            <p:cNvSpPr>
              <a:spLocks noChangeArrowheads="1"/>
            </p:cNvSpPr>
            <p:nvPr/>
          </p:nvSpPr>
          <p:spPr bwMode="auto">
            <a:xfrm>
              <a:off x="3504" y="307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31" name="Rectangle 863"/>
            <p:cNvSpPr>
              <a:spLocks noChangeArrowheads="1"/>
            </p:cNvSpPr>
            <p:nvPr/>
          </p:nvSpPr>
          <p:spPr bwMode="auto">
            <a:xfrm>
              <a:off x="3504" y="316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32" name="Rectangle 864"/>
            <p:cNvSpPr>
              <a:spLocks noChangeArrowheads="1"/>
            </p:cNvSpPr>
            <p:nvPr/>
          </p:nvSpPr>
          <p:spPr bwMode="auto">
            <a:xfrm>
              <a:off x="3504" y="326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33" name="Rectangle 865"/>
            <p:cNvSpPr>
              <a:spLocks noChangeArrowheads="1"/>
            </p:cNvSpPr>
            <p:nvPr/>
          </p:nvSpPr>
          <p:spPr bwMode="auto">
            <a:xfrm>
              <a:off x="3504" y="336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34" name="Rectangle 866"/>
            <p:cNvSpPr>
              <a:spLocks noChangeArrowheads="1"/>
            </p:cNvSpPr>
            <p:nvPr/>
          </p:nvSpPr>
          <p:spPr bwMode="auto">
            <a:xfrm>
              <a:off x="3504" y="345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35" name="Rectangle 867"/>
            <p:cNvSpPr>
              <a:spLocks noChangeArrowheads="1"/>
            </p:cNvSpPr>
            <p:nvPr/>
          </p:nvSpPr>
          <p:spPr bwMode="auto">
            <a:xfrm>
              <a:off x="3504" y="355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36" name="Rectangle 868"/>
            <p:cNvSpPr>
              <a:spLocks noChangeArrowheads="1"/>
            </p:cNvSpPr>
            <p:nvPr/>
          </p:nvSpPr>
          <p:spPr bwMode="auto">
            <a:xfrm>
              <a:off x="3504" y="36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37" name="Rectangle 869"/>
            <p:cNvSpPr>
              <a:spLocks noChangeArrowheads="1"/>
            </p:cNvSpPr>
            <p:nvPr/>
          </p:nvSpPr>
          <p:spPr bwMode="auto">
            <a:xfrm>
              <a:off x="3504" y="37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38" name="Rectangle 870"/>
            <p:cNvSpPr>
              <a:spLocks noChangeArrowheads="1"/>
            </p:cNvSpPr>
            <p:nvPr/>
          </p:nvSpPr>
          <p:spPr bwMode="auto">
            <a:xfrm>
              <a:off x="3504" y="38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39" name="Rectangle 871"/>
            <p:cNvSpPr>
              <a:spLocks noChangeArrowheads="1"/>
            </p:cNvSpPr>
            <p:nvPr/>
          </p:nvSpPr>
          <p:spPr bwMode="auto">
            <a:xfrm>
              <a:off x="3504" y="39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40" name="Rectangle 872"/>
            <p:cNvSpPr>
              <a:spLocks noChangeArrowheads="1"/>
            </p:cNvSpPr>
            <p:nvPr/>
          </p:nvSpPr>
          <p:spPr bwMode="auto">
            <a:xfrm>
              <a:off x="3504" y="40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41" name="Rectangle 873"/>
            <p:cNvSpPr>
              <a:spLocks noChangeArrowheads="1"/>
            </p:cNvSpPr>
            <p:nvPr/>
          </p:nvSpPr>
          <p:spPr bwMode="auto">
            <a:xfrm>
              <a:off x="3600" y="12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42" name="Rectangle 874"/>
            <p:cNvSpPr>
              <a:spLocks noChangeArrowheads="1"/>
            </p:cNvSpPr>
            <p:nvPr/>
          </p:nvSpPr>
          <p:spPr bwMode="auto">
            <a:xfrm>
              <a:off x="3600" y="13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43" name="Rectangle 875"/>
            <p:cNvSpPr>
              <a:spLocks noChangeArrowheads="1"/>
            </p:cNvSpPr>
            <p:nvPr/>
          </p:nvSpPr>
          <p:spPr bwMode="auto">
            <a:xfrm>
              <a:off x="3600" y="14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44" name="Rectangle 876"/>
            <p:cNvSpPr>
              <a:spLocks noChangeArrowheads="1"/>
            </p:cNvSpPr>
            <p:nvPr/>
          </p:nvSpPr>
          <p:spPr bwMode="auto">
            <a:xfrm>
              <a:off x="3600" y="15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45" name="Rectangle 877"/>
            <p:cNvSpPr>
              <a:spLocks noChangeArrowheads="1"/>
            </p:cNvSpPr>
            <p:nvPr/>
          </p:nvSpPr>
          <p:spPr bwMode="auto">
            <a:xfrm>
              <a:off x="3600" y="16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46" name="Rectangle 878"/>
            <p:cNvSpPr>
              <a:spLocks noChangeArrowheads="1"/>
            </p:cNvSpPr>
            <p:nvPr/>
          </p:nvSpPr>
          <p:spPr bwMode="auto">
            <a:xfrm>
              <a:off x="3600" y="172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47" name="Rectangle 879"/>
            <p:cNvSpPr>
              <a:spLocks noChangeArrowheads="1"/>
            </p:cNvSpPr>
            <p:nvPr/>
          </p:nvSpPr>
          <p:spPr bwMode="auto">
            <a:xfrm>
              <a:off x="3600" y="182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48" name="Rectangle 880"/>
            <p:cNvSpPr>
              <a:spLocks noChangeArrowheads="1"/>
            </p:cNvSpPr>
            <p:nvPr/>
          </p:nvSpPr>
          <p:spPr bwMode="auto">
            <a:xfrm>
              <a:off x="3600" y="192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49" name="Rectangle 881"/>
            <p:cNvSpPr>
              <a:spLocks noChangeArrowheads="1"/>
            </p:cNvSpPr>
            <p:nvPr/>
          </p:nvSpPr>
          <p:spPr bwMode="auto">
            <a:xfrm>
              <a:off x="3600" y="201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50" name="Rectangle 882"/>
            <p:cNvSpPr>
              <a:spLocks noChangeArrowheads="1"/>
            </p:cNvSpPr>
            <p:nvPr/>
          </p:nvSpPr>
          <p:spPr bwMode="auto">
            <a:xfrm>
              <a:off x="3600" y="211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51" name="Rectangle 883"/>
            <p:cNvSpPr>
              <a:spLocks noChangeArrowheads="1"/>
            </p:cNvSpPr>
            <p:nvPr/>
          </p:nvSpPr>
          <p:spPr bwMode="auto">
            <a:xfrm>
              <a:off x="3600" y="220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52" name="Rectangle 884"/>
            <p:cNvSpPr>
              <a:spLocks noChangeArrowheads="1"/>
            </p:cNvSpPr>
            <p:nvPr/>
          </p:nvSpPr>
          <p:spPr bwMode="auto">
            <a:xfrm>
              <a:off x="3600" y="230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53" name="Rectangle 885"/>
            <p:cNvSpPr>
              <a:spLocks noChangeArrowheads="1"/>
            </p:cNvSpPr>
            <p:nvPr/>
          </p:nvSpPr>
          <p:spPr bwMode="auto">
            <a:xfrm>
              <a:off x="3600" y="240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54" name="Rectangle 886"/>
            <p:cNvSpPr>
              <a:spLocks noChangeArrowheads="1"/>
            </p:cNvSpPr>
            <p:nvPr/>
          </p:nvSpPr>
          <p:spPr bwMode="auto">
            <a:xfrm>
              <a:off x="3600" y="249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55" name="Rectangle 887"/>
            <p:cNvSpPr>
              <a:spLocks noChangeArrowheads="1"/>
            </p:cNvSpPr>
            <p:nvPr/>
          </p:nvSpPr>
          <p:spPr bwMode="auto">
            <a:xfrm>
              <a:off x="3600" y="259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56" name="Rectangle 888"/>
            <p:cNvSpPr>
              <a:spLocks noChangeArrowheads="1"/>
            </p:cNvSpPr>
            <p:nvPr/>
          </p:nvSpPr>
          <p:spPr bwMode="auto">
            <a:xfrm>
              <a:off x="3600" y="268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57" name="Rectangle 889"/>
            <p:cNvSpPr>
              <a:spLocks noChangeArrowheads="1"/>
            </p:cNvSpPr>
            <p:nvPr/>
          </p:nvSpPr>
          <p:spPr bwMode="auto">
            <a:xfrm>
              <a:off x="3600" y="278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58" name="Rectangle 890"/>
            <p:cNvSpPr>
              <a:spLocks noChangeArrowheads="1"/>
            </p:cNvSpPr>
            <p:nvPr/>
          </p:nvSpPr>
          <p:spPr bwMode="auto">
            <a:xfrm>
              <a:off x="3600" y="288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59" name="Rectangle 891"/>
            <p:cNvSpPr>
              <a:spLocks noChangeArrowheads="1"/>
            </p:cNvSpPr>
            <p:nvPr/>
          </p:nvSpPr>
          <p:spPr bwMode="auto">
            <a:xfrm>
              <a:off x="3600" y="297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60" name="Rectangle 892"/>
            <p:cNvSpPr>
              <a:spLocks noChangeArrowheads="1"/>
            </p:cNvSpPr>
            <p:nvPr/>
          </p:nvSpPr>
          <p:spPr bwMode="auto">
            <a:xfrm>
              <a:off x="3600" y="307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61" name="Rectangle 893"/>
            <p:cNvSpPr>
              <a:spLocks noChangeArrowheads="1"/>
            </p:cNvSpPr>
            <p:nvPr/>
          </p:nvSpPr>
          <p:spPr bwMode="auto">
            <a:xfrm>
              <a:off x="3600" y="316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62" name="Rectangle 894"/>
            <p:cNvSpPr>
              <a:spLocks noChangeArrowheads="1"/>
            </p:cNvSpPr>
            <p:nvPr/>
          </p:nvSpPr>
          <p:spPr bwMode="auto">
            <a:xfrm>
              <a:off x="3600" y="326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63" name="Rectangle 895"/>
            <p:cNvSpPr>
              <a:spLocks noChangeArrowheads="1"/>
            </p:cNvSpPr>
            <p:nvPr/>
          </p:nvSpPr>
          <p:spPr bwMode="auto">
            <a:xfrm>
              <a:off x="3600" y="336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64" name="Rectangle 896"/>
            <p:cNvSpPr>
              <a:spLocks noChangeArrowheads="1"/>
            </p:cNvSpPr>
            <p:nvPr/>
          </p:nvSpPr>
          <p:spPr bwMode="auto">
            <a:xfrm>
              <a:off x="3600" y="345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65" name="Rectangle 897"/>
            <p:cNvSpPr>
              <a:spLocks noChangeArrowheads="1"/>
            </p:cNvSpPr>
            <p:nvPr/>
          </p:nvSpPr>
          <p:spPr bwMode="auto">
            <a:xfrm>
              <a:off x="3600" y="355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66" name="Rectangle 898"/>
            <p:cNvSpPr>
              <a:spLocks noChangeArrowheads="1"/>
            </p:cNvSpPr>
            <p:nvPr/>
          </p:nvSpPr>
          <p:spPr bwMode="auto">
            <a:xfrm>
              <a:off x="3600" y="36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67" name="Rectangle 899"/>
            <p:cNvSpPr>
              <a:spLocks noChangeArrowheads="1"/>
            </p:cNvSpPr>
            <p:nvPr/>
          </p:nvSpPr>
          <p:spPr bwMode="auto">
            <a:xfrm>
              <a:off x="3600" y="37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68" name="Rectangle 900"/>
            <p:cNvSpPr>
              <a:spLocks noChangeArrowheads="1"/>
            </p:cNvSpPr>
            <p:nvPr/>
          </p:nvSpPr>
          <p:spPr bwMode="auto">
            <a:xfrm>
              <a:off x="3600" y="38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69" name="Rectangle 901"/>
            <p:cNvSpPr>
              <a:spLocks noChangeArrowheads="1"/>
            </p:cNvSpPr>
            <p:nvPr/>
          </p:nvSpPr>
          <p:spPr bwMode="auto">
            <a:xfrm>
              <a:off x="3600" y="39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70" name="Rectangle 902"/>
            <p:cNvSpPr>
              <a:spLocks noChangeArrowheads="1"/>
            </p:cNvSpPr>
            <p:nvPr/>
          </p:nvSpPr>
          <p:spPr bwMode="auto">
            <a:xfrm>
              <a:off x="3600" y="40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71" name="Rectangle 903"/>
            <p:cNvSpPr>
              <a:spLocks noChangeArrowheads="1"/>
            </p:cNvSpPr>
            <p:nvPr/>
          </p:nvSpPr>
          <p:spPr bwMode="auto">
            <a:xfrm>
              <a:off x="3696" y="12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72" name="Rectangle 904"/>
            <p:cNvSpPr>
              <a:spLocks noChangeArrowheads="1"/>
            </p:cNvSpPr>
            <p:nvPr/>
          </p:nvSpPr>
          <p:spPr bwMode="auto">
            <a:xfrm>
              <a:off x="3696" y="13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73" name="Rectangle 905"/>
            <p:cNvSpPr>
              <a:spLocks noChangeArrowheads="1"/>
            </p:cNvSpPr>
            <p:nvPr/>
          </p:nvSpPr>
          <p:spPr bwMode="auto">
            <a:xfrm>
              <a:off x="3696" y="14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74" name="Rectangle 906"/>
            <p:cNvSpPr>
              <a:spLocks noChangeArrowheads="1"/>
            </p:cNvSpPr>
            <p:nvPr/>
          </p:nvSpPr>
          <p:spPr bwMode="auto">
            <a:xfrm>
              <a:off x="3696" y="15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75" name="Rectangle 907"/>
            <p:cNvSpPr>
              <a:spLocks noChangeArrowheads="1"/>
            </p:cNvSpPr>
            <p:nvPr/>
          </p:nvSpPr>
          <p:spPr bwMode="auto">
            <a:xfrm>
              <a:off x="3696" y="16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76" name="Rectangle 908"/>
            <p:cNvSpPr>
              <a:spLocks noChangeArrowheads="1"/>
            </p:cNvSpPr>
            <p:nvPr/>
          </p:nvSpPr>
          <p:spPr bwMode="auto">
            <a:xfrm>
              <a:off x="3696" y="172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77" name="Rectangle 909"/>
            <p:cNvSpPr>
              <a:spLocks noChangeArrowheads="1"/>
            </p:cNvSpPr>
            <p:nvPr/>
          </p:nvSpPr>
          <p:spPr bwMode="auto">
            <a:xfrm>
              <a:off x="3696" y="182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78" name="Rectangle 910"/>
            <p:cNvSpPr>
              <a:spLocks noChangeArrowheads="1"/>
            </p:cNvSpPr>
            <p:nvPr/>
          </p:nvSpPr>
          <p:spPr bwMode="auto">
            <a:xfrm>
              <a:off x="3696" y="192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79" name="Rectangle 911"/>
            <p:cNvSpPr>
              <a:spLocks noChangeArrowheads="1"/>
            </p:cNvSpPr>
            <p:nvPr/>
          </p:nvSpPr>
          <p:spPr bwMode="auto">
            <a:xfrm>
              <a:off x="3696" y="201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80" name="Rectangle 912"/>
            <p:cNvSpPr>
              <a:spLocks noChangeArrowheads="1"/>
            </p:cNvSpPr>
            <p:nvPr/>
          </p:nvSpPr>
          <p:spPr bwMode="auto">
            <a:xfrm>
              <a:off x="3696" y="211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81" name="Rectangle 913"/>
            <p:cNvSpPr>
              <a:spLocks noChangeArrowheads="1"/>
            </p:cNvSpPr>
            <p:nvPr/>
          </p:nvSpPr>
          <p:spPr bwMode="auto">
            <a:xfrm>
              <a:off x="3696" y="220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82" name="Rectangle 914"/>
            <p:cNvSpPr>
              <a:spLocks noChangeArrowheads="1"/>
            </p:cNvSpPr>
            <p:nvPr/>
          </p:nvSpPr>
          <p:spPr bwMode="auto">
            <a:xfrm>
              <a:off x="3696" y="230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83" name="Rectangle 915"/>
            <p:cNvSpPr>
              <a:spLocks noChangeArrowheads="1"/>
            </p:cNvSpPr>
            <p:nvPr/>
          </p:nvSpPr>
          <p:spPr bwMode="auto">
            <a:xfrm>
              <a:off x="3696" y="240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84" name="Rectangle 916"/>
            <p:cNvSpPr>
              <a:spLocks noChangeArrowheads="1"/>
            </p:cNvSpPr>
            <p:nvPr/>
          </p:nvSpPr>
          <p:spPr bwMode="auto">
            <a:xfrm>
              <a:off x="3696" y="249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85" name="Rectangle 917"/>
            <p:cNvSpPr>
              <a:spLocks noChangeArrowheads="1"/>
            </p:cNvSpPr>
            <p:nvPr/>
          </p:nvSpPr>
          <p:spPr bwMode="auto">
            <a:xfrm>
              <a:off x="3696" y="259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86" name="Rectangle 918"/>
            <p:cNvSpPr>
              <a:spLocks noChangeArrowheads="1"/>
            </p:cNvSpPr>
            <p:nvPr/>
          </p:nvSpPr>
          <p:spPr bwMode="auto">
            <a:xfrm>
              <a:off x="3696" y="268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87" name="Rectangle 919"/>
            <p:cNvSpPr>
              <a:spLocks noChangeArrowheads="1"/>
            </p:cNvSpPr>
            <p:nvPr/>
          </p:nvSpPr>
          <p:spPr bwMode="auto">
            <a:xfrm>
              <a:off x="3696" y="278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88" name="Rectangle 920"/>
            <p:cNvSpPr>
              <a:spLocks noChangeArrowheads="1"/>
            </p:cNvSpPr>
            <p:nvPr/>
          </p:nvSpPr>
          <p:spPr bwMode="auto">
            <a:xfrm>
              <a:off x="3696" y="288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89" name="Rectangle 921"/>
            <p:cNvSpPr>
              <a:spLocks noChangeArrowheads="1"/>
            </p:cNvSpPr>
            <p:nvPr/>
          </p:nvSpPr>
          <p:spPr bwMode="auto">
            <a:xfrm>
              <a:off x="3696" y="297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90" name="Rectangle 922"/>
            <p:cNvSpPr>
              <a:spLocks noChangeArrowheads="1"/>
            </p:cNvSpPr>
            <p:nvPr/>
          </p:nvSpPr>
          <p:spPr bwMode="auto">
            <a:xfrm>
              <a:off x="3696" y="307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91" name="Rectangle 923"/>
            <p:cNvSpPr>
              <a:spLocks noChangeArrowheads="1"/>
            </p:cNvSpPr>
            <p:nvPr/>
          </p:nvSpPr>
          <p:spPr bwMode="auto">
            <a:xfrm>
              <a:off x="3696" y="316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92" name="Rectangle 924"/>
            <p:cNvSpPr>
              <a:spLocks noChangeArrowheads="1"/>
            </p:cNvSpPr>
            <p:nvPr/>
          </p:nvSpPr>
          <p:spPr bwMode="auto">
            <a:xfrm>
              <a:off x="3696" y="326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93" name="Rectangle 925"/>
            <p:cNvSpPr>
              <a:spLocks noChangeArrowheads="1"/>
            </p:cNvSpPr>
            <p:nvPr/>
          </p:nvSpPr>
          <p:spPr bwMode="auto">
            <a:xfrm>
              <a:off x="3696" y="336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94" name="Rectangle 926"/>
            <p:cNvSpPr>
              <a:spLocks noChangeArrowheads="1"/>
            </p:cNvSpPr>
            <p:nvPr/>
          </p:nvSpPr>
          <p:spPr bwMode="auto">
            <a:xfrm>
              <a:off x="3696" y="345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95" name="Rectangle 927"/>
            <p:cNvSpPr>
              <a:spLocks noChangeArrowheads="1"/>
            </p:cNvSpPr>
            <p:nvPr/>
          </p:nvSpPr>
          <p:spPr bwMode="auto">
            <a:xfrm>
              <a:off x="3696" y="355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96" name="Rectangle 928"/>
            <p:cNvSpPr>
              <a:spLocks noChangeArrowheads="1"/>
            </p:cNvSpPr>
            <p:nvPr/>
          </p:nvSpPr>
          <p:spPr bwMode="auto">
            <a:xfrm>
              <a:off x="3696" y="36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97" name="Rectangle 929"/>
            <p:cNvSpPr>
              <a:spLocks noChangeArrowheads="1"/>
            </p:cNvSpPr>
            <p:nvPr/>
          </p:nvSpPr>
          <p:spPr bwMode="auto">
            <a:xfrm>
              <a:off x="3696" y="37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98" name="Rectangle 930"/>
            <p:cNvSpPr>
              <a:spLocks noChangeArrowheads="1"/>
            </p:cNvSpPr>
            <p:nvPr/>
          </p:nvSpPr>
          <p:spPr bwMode="auto">
            <a:xfrm>
              <a:off x="3696" y="38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299" name="Rectangle 931"/>
            <p:cNvSpPr>
              <a:spLocks noChangeArrowheads="1"/>
            </p:cNvSpPr>
            <p:nvPr/>
          </p:nvSpPr>
          <p:spPr bwMode="auto">
            <a:xfrm>
              <a:off x="3696" y="39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00" name="Rectangle 932"/>
            <p:cNvSpPr>
              <a:spLocks noChangeArrowheads="1"/>
            </p:cNvSpPr>
            <p:nvPr/>
          </p:nvSpPr>
          <p:spPr bwMode="auto">
            <a:xfrm>
              <a:off x="3696" y="40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01" name="Rectangle 933"/>
            <p:cNvSpPr>
              <a:spLocks noChangeArrowheads="1"/>
            </p:cNvSpPr>
            <p:nvPr/>
          </p:nvSpPr>
          <p:spPr bwMode="auto">
            <a:xfrm>
              <a:off x="3792" y="12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02" name="Rectangle 934"/>
            <p:cNvSpPr>
              <a:spLocks noChangeArrowheads="1"/>
            </p:cNvSpPr>
            <p:nvPr/>
          </p:nvSpPr>
          <p:spPr bwMode="auto">
            <a:xfrm>
              <a:off x="3792" y="13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03" name="Rectangle 935"/>
            <p:cNvSpPr>
              <a:spLocks noChangeArrowheads="1"/>
            </p:cNvSpPr>
            <p:nvPr/>
          </p:nvSpPr>
          <p:spPr bwMode="auto">
            <a:xfrm>
              <a:off x="3792" y="14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04" name="Rectangle 936"/>
            <p:cNvSpPr>
              <a:spLocks noChangeArrowheads="1"/>
            </p:cNvSpPr>
            <p:nvPr/>
          </p:nvSpPr>
          <p:spPr bwMode="auto">
            <a:xfrm>
              <a:off x="3792" y="15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05" name="Rectangle 937"/>
            <p:cNvSpPr>
              <a:spLocks noChangeArrowheads="1"/>
            </p:cNvSpPr>
            <p:nvPr/>
          </p:nvSpPr>
          <p:spPr bwMode="auto">
            <a:xfrm>
              <a:off x="3792" y="16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06" name="Rectangle 938"/>
            <p:cNvSpPr>
              <a:spLocks noChangeArrowheads="1"/>
            </p:cNvSpPr>
            <p:nvPr/>
          </p:nvSpPr>
          <p:spPr bwMode="auto">
            <a:xfrm>
              <a:off x="3792" y="172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07" name="Rectangle 939"/>
            <p:cNvSpPr>
              <a:spLocks noChangeArrowheads="1"/>
            </p:cNvSpPr>
            <p:nvPr/>
          </p:nvSpPr>
          <p:spPr bwMode="auto">
            <a:xfrm>
              <a:off x="3792" y="182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08" name="Rectangle 940"/>
            <p:cNvSpPr>
              <a:spLocks noChangeArrowheads="1"/>
            </p:cNvSpPr>
            <p:nvPr/>
          </p:nvSpPr>
          <p:spPr bwMode="auto">
            <a:xfrm>
              <a:off x="3792" y="192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09" name="Rectangle 941"/>
            <p:cNvSpPr>
              <a:spLocks noChangeArrowheads="1"/>
            </p:cNvSpPr>
            <p:nvPr/>
          </p:nvSpPr>
          <p:spPr bwMode="auto">
            <a:xfrm>
              <a:off x="3792" y="201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10" name="Rectangle 942"/>
            <p:cNvSpPr>
              <a:spLocks noChangeArrowheads="1"/>
            </p:cNvSpPr>
            <p:nvPr/>
          </p:nvSpPr>
          <p:spPr bwMode="auto">
            <a:xfrm>
              <a:off x="3792" y="211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11" name="Rectangle 943"/>
            <p:cNvSpPr>
              <a:spLocks noChangeArrowheads="1"/>
            </p:cNvSpPr>
            <p:nvPr/>
          </p:nvSpPr>
          <p:spPr bwMode="auto">
            <a:xfrm>
              <a:off x="3792" y="220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12" name="Rectangle 944"/>
            <p:cNvSpPr>
              <a:spLocks noChangeArrowheads="1"/>
            </p:cNvSpPr>
            <p:nvPr/>
          </p:nvSpPr>
          <p:spPr bwMode="auto">
            <a:xfrm>
              <a:off x="3792" y="230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13" name="Rectangle 945"/>
            <p:cNvSpPr>
              <a:spLocks noChangeArrowheads="1"/>
            </p:cNvSpPr>
            <p:nvPr/>
          </p:nvSpPr>
          <p:spPr bwMode="auto">
            <a:xfrm>
              <a:off x="3792" y="240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14" name="Rectangle 946"/>
            <p:cNvSpPr>
              <a:spLocks noChangeArrowheads="1"/>
            </p:cNvSpPr>
            <p:nvPr/>
          </p:nvSpPr>
          <p:spPr bwMode="auto">
            <a:xfrm>
              <a:off x="3792" y="249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15" name="Rectangle 947"/>
            <p:cNvSpPr>
              <a:spLocks noChangeArrowheads="1"/>
            </p:cNvSpPr>
            <p:nvPr/>
          </p:nvSpPr>
          <p:spPr bwMode="auto">
            <a:xfrm>
              <a:off x="3792" y="259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16" name="Rectangle 948"/>
            <p:cNvSpPr>
              <a:spLocks noChangeArrowheads="1"/>
            </p:cNvSpPr>
            <p:nvPr/>
          </p:nvSpPr>
          <p:spPr bwMode="auto">
            <a:xfrm>
              <a:off x="3792" y="268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17" name="Rectangle 949"/>
            <p:cNvSpPr>
              <a:spLocks noChangeArrowheads="1"/>
            </p:cNvSpPr>
            <p:nvPr/>
          </p:nvSpPr>
          <p:spPr bwMode="auto">
            <a:xfrm>
              <a:off x="3792" y="278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18" name="Rectangle 950"/>
            <p:cNvSpPr>
              <a:spLocks noChangeArrowheads="1"/>
            </p:cNvSpPr>
            <p:nvPr/>
          </p:nvSpPr>
          <p:spPr bwMode="auto">
            <a:xfrm>
              <a:off x="3792" y="288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19" name="Rectangle 951"/>
            <p:cNvSpPr>
              <a:spLocks noChangeArrowheads="1"/>
            </p:cNvSpPr>
            <p:nvPr/>
          </p:nvSpPr>
          <p:spPr bwMode="auto">
            <a:xfrm>
              <a:off x="3792" y="297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20" name="Rectangle 952"/>
            <p:cNvSpPr>
              <a:spLocks noChangeArrowheads="1"/>
            </p:cNvSpPr>
            <p:nvPr/>
          </p:nvSpPr>
          <p:spPr bwMode="auto">
            <a:xfrm>
              <a:off x="3792" y="307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21" name="Rectangle 953"/>
            <p:cNvSpPr>
              <a:spLocks noChangeArrowheads="1"/>
            </p:cNvSpPr>
            <p:nvPr/>
          </p:nvSpPr>
          <p:spPr bwMode="auto">
            <a:xfrm>
              <a:off x="3792" y="316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22" name="Rectangle 954"/>
            <p:cNvSpPr>
              <a:spLocks noChangeArrowheads="1"/>
            </p:cNvSpPr>
            <p:nvPr/>
          </p:nvSpPr>
          <p:spPr bwMode="auto">
            <a:xfrm>
              <a:off x="3792" y="326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23" name="Rectangle 955"/>
            <p:cNvSpPr>
              <a:spLocks noChangeArrowheads="1"/>
            </p:cNvSpPr>
            <p:nvPr/>
          </p:nvSpPr>
          <p:spPr bwMode="auto">
            <a:xfrm>
              <a:off x="3792" y="336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24" name="Rectangle 956"/>
            <p:cNvSpPr>
              <a:spLocks noChangeArrowheads="1"/>
            </p:cNvSpPr>
            <p:nvPr/>
          </p:nvSpPr>
          <p:spPr bwMode="auto">
            <a:xfrm>
              <a:off x="3792" y="345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25" name="Rectangle 957"/>
            <p:cNvSpPr>
              <a:spLocks noChangeArrowheads="1"/>
            </p:cNvSpPr>
            <p:nvPr/>
          </p:nvSpPr>
          <p:spPr bwMode="auto">
            <a:xfrm>
              <a:off x="3792" y="355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26" name="Rectangle 958"/>
            <p:cNvSpPr>
              <a:spLocks noChangeArrowheads="1"/>
            </p:cNvSpPr>
            <p:nvPr/>
          </p:nvSpPr>
          <p:spPr bwMode="auto">
            <a:xfrm>
              <a:off x="3792" y="36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27" name="Rectangle 959"/>
            <p:cNvSpPr>
              <a:spLocks noChangeArrowheads="1"/>
            </p:cNvSpPr>
            <p:nvPr/>
          </p:nvSpPr>
          <p:spPr bwMode="auto">
            <a:xfrm>
              <a:off x="3792" y="37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28" name="Rectangle 960"/>
            <p:cNvSpPr>
              <a:spLocks noChangeArrowheads="1"/>
            </p:cNvSpPr>
            <p:nvPr/>
          </p:nvSpPr>
          <p:spPr bwMode="auto">
            <a:xfrm>
              <a:off x="3792" y="38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29" name="Rectangle 961"/>
            <p:cNvSpPr>
              <a:spLocks noChangeArrowheads="1"/>
            </p:cNvSpPr>
            <p:nvPr/>
          </p:nvSpPr>
          <p:spPr bwMode="auto">
            <a:xfrm>
              <a:off x="3792" y="39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30" name="Rectangle 962"/>
            <p:cNvSpPr>
              <a:spLocks noChangeArrowheads="1"/>
            </p:cNvSpPr>
            <p:nvPr/>
          </p:nvSpPr>
          <p:spPr bwMode="auto">
            <a:xfrm>
              <a:off x="3792" y="40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31" name="Rectangle 963"/>
            <p:cNvSpPr>
              <a:spLocks noChangeArrowheads="1"/>
            </p:cNvSpPr>
            <p:nvPr/>
          </p:nvSpPr>
          <p:spPr bwMode="auto">
            <a:xfrm>
              <a:off x="3888" y="12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32" name="Rectangle 964"/>
            <p:cNvSpPr>
              <a:spLocks noChangeArrowheads="1"/>
            </p:cNvSpPr>
            <p:nvPr/>
          </p:nvSpPr>
          <p:spPr bwMode="auto">
            <a:xfrm>
              <a:off x="3888" y="13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33" name="Rectangle 965"/>
            <p:cNvSpPr>
              <a:spLocks noChangeArrowheads="1"/>
            </p:cNvSpPr>
            <p:nvPr/>
          </p:nvSpPr>
          <p:spPr bwMode="auto">
            <a:xfrm>
              <a:off x="3888" y="14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34" name="Rectangle 966"/>
            <p:cNvSpPr>
              <a:spLocks noChangeArrowheads="1"/>
            </p:cNvSpPr>
            <p:nvPr/>
          </p:nvSpPr>
          <p:spPr bwMode="auto">
            <a:xfrm>
              <a:off x="3888" y="15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35" name="Rectangle 967"/>
            <p:cNvSpPr>
              <a:spLocks noChangeArrowheads="1"/>
            </p:cNvSpPr>
            <p:nvPr/>
          </p:nvSpPr>
          <p:spPr bwMode="auto">
            <a:xfrm>
              <a:off x="3888" y="16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36" name="Rectangle 968"/>
            <p:cNvSpPr>
              <a:spLocks noChangeArrowheads="1"/>
            </p:cNvSpPr>
            <p:nvPr/>
          </p:nvSpPr>
          <p:spPr bwMode="auto">
            <a:xfrm>
              <a:off x="3888" y="172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37" name="Rectangle 969"/>
            <p:cNvSpPr>
              <a:spLocks noChangeArrowheads="1"/>
            </p:cNvSpPr>
            <p:nvPr/>
          </p:nvSpPr>
          <p:spPr bwMode="auto">
            <a:xfrm>
              <a:off x="3888" y="182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38" name="Rectangle 970"/>
            <p:cNvSpPr>
              <a:spLocks noChangeArrowheads="1"/>
            </p:cNvSpPr>
            <p:nvPr/>
          </p:nvSpPr>
          <p:spPr bwMode="auto">
            <a:xfrm>
              <a:off x="3888" y="192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39" name="Rectangle 971"/>
            <p:cNvSpPr>
              <a:spLocks noChangeArrowheads="1"/>
            </p:cNvSpPr>
            <p:nvPr/>
          </p:nvSpPr>
          <p:spPr bwMode="auto">
            <a:xfrm>
              <a:off x="3888" y="201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40" name="Rectangle 972"/>
            <p:cNvSpPr>
              <a:spLocks noChangeArrowheads="1"/>
            </p:cNvSpPr>
            <p:nvPr/>
          </p:nvSpPr>
          <p:spPr bwMode="auto">
            <a:xfrm>
              <a:off x="3888" y="211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41" name="Rectangle 973"/>
            <p:cNvSpPr>
              <a:spLocks noChangeArrowheads="1"/>
            </p:cNvSpPr>
            <p:nvPr/>
          </p:nvSpPr>
          <p:spPr bwMode="auto">
            <a:xfrm>
              <a:off x="3888" y="220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42" name="Rectangle 974"/>
            <p:cNvSpPr>
              <a:spLocks noChangeArrowheads="1"/>
            </p:cNvSpPr>
            <p:nvPr/>
          </p:nvSpPr>
          <p:spPr bwMode="auto">
            <a:xfrm>
              <a:off x="3888" y="230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43" name="Rectangle 975"/>
            <p:cNvSpPr>
              <a:spLocks noChangeArrowheads="1"/>
            </p:cNvSpPr>
            <p:nvPr/>
          </p:nvSpPr>
          <p:spPr bwMode="auto">
            <a:xfrm>
              <a:off x="3888" y="240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44" name="Rectangle 976"/>
            <p:cNvSpPr>
              <a:spLocks noChangeArrowheads="1"/>
            </p:cNvSpPr>
            <p:nvPr/>
          </p:nvSpPr>
          <p:spPr bwMode="auto">
            <a:xfrm>
              <a:off x="3888" y="249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45" name="Rectangle 977"/>
            <p:cNvSpPr>
              <a:spLocks noChangeArrowheads="1"/>
            </p:cNvSpPr>
            <p:nvPr/>
          </p:nvSpPr>
          <p:spPr bwMode="auto">
            <a:xfrm>
              <a:off x="3888" y="259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46" name="Rectangle 978"/>
            <p:cNvSpPr>
              <a:spLocks noChangeArrowheads="1"/>
            </p:cNvSpPr>
            <p:nvPr/>
          </p:nvSpPr>
          <p:spPr bwMode="auto">
            <a:xfrm>
              <a:off x="3888" y="268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47" name="Rectangle 979"/>
            <p:cNvSpPr>
              <a:spLocks noChangeArrowheads="1"/>
            </p:cNvSpPr>
            <p:nvPr/>
          </p:nvSpPr>
          <p:spPr bwMode="auto">
            <a:xfrm>
              <a:off x="3888" y="278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48" name="Rectangle 980"/>
            <p:cNvSpPr>
              <a:spLocks noChangeArrowheads="1"/>
            </p:cNvSpPr>
            <p:nvPr/>
          </p:nvSpPr>
          <p:spPr bwMode="auto">
            <a:xfrm>
              <a:off x="3888" y="288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49" name="Rectangle 981"/>
            <p:cNvSpPr>
              <a:spLocks noChangeArrowheads="1"/>
            </p:cNvSpPr>
            <p:nvPr/>
          </p:nvSpPr>
          <p:spPr bwMode="auto">
            <a:xfrm>
              <a:off x="3888" y="297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50" name="Rectangle 982"/>
            <p:cNvSpPr>
              <a:spLocks noChangeArrowheads="1"/>
            </p:cNvSpPr>
            <p:nvPr/>
          </p:nvSpPr>
          <p:spPr bwMode="auto">
            <a:xfrm>
              <a:off x="3888" y="307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51" name="Rectangle 983"/>
            <p:cNvSpPr>
              <a:spLocks noChangeArrowheads="1"/>
            </p:cNvSpPr>
            <p:nvPr/>
          </p:nvSpPr>
          <p:spPr bwMode="auto">
            <a:xfrm>
              <a:off x="3888" y="316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52" name="Rectangle 984"/>
            <p:cNvSpPr>
              <a:spLocks noChangeArrowheads="1"/>
            </p:cNvSpPr>
            <p:nvPr/>
          </p:nvSpPr>
          <p:spPr bwMode="auto">
            <a:xfrm>
              <a:off x="3888" y="326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53" name="Rectangle 985"/>
            <p:cNvSpPr>
              <a:spLocks noChangeArrowheads="1"/>
            </p:cNvSpPr>
            <p:nvPr/>
          </p:nvSpPr>
          <p:spPr bwMode="auto">
            <a:xfrm>
              <a:off x="3888" y="336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54" name="Rectangle 986"/>
            <p:cNvSpPr>
              <a:spLocks noChangeArrowheads="1"/>
            </p:cNvSpPr>
            <p:nvPr/>
          </p:nvSpPr>
          <p:spPr bwMode="auto">
            <a:xfrm>
              <a:off x="3888" y="345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55" name="Rectangle 987"/>
            <p:cNvSpPr>
              <a:spLocks noChangeArrowheads="1"/>
            </p:cNvSpPr>
            <p:nvPr/>
          </p:nvSpPr>
          <p:spPr bwMode="auto">
            <a:xfrm>
              <a:off x="3888" y="355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56" name="Rectangle 988"/>
            <p:cNvSpPr>
              <a:spLocks noChangeArrowheads="1"/>
            </p:cNvSpPr>
            <p:nvPr/>
          </p:nvSpPr>
          <p:spPr bwMode="auto">
            <a:xfrm>
              <a:off x="3888" y="36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57" name="Rectangle 989"/>
            <p:cNvSpPr>
              <a:spLocks noChangeArrowheads="1"/>
            </p:cNvSpPr>
            <p:nvPr/>
          </p:nvSpPr>
          <p:spPr bwMode="auto">
            <a:xfrm>
              <a:off x="3888" y="37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58" name="Rectangle 990"/>
            <p:cNvSpPr>
              <a:spLocks noChangeArrowheads="1"/>
            </p:cNvSpPr>
            <p:nvPr/>
          </p:nvSpPr>
          <p:spPr bwMode="auto">
            <a:xfrm>
              <a:off x="3888" y="38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59" name="Rectangle 991"/>
            <p:cNvSpPr>
              <a:spLocks noChangeArrowheads="1"/>
            </p:cNvSpPr>
            <p:nvPr/>
          </p:nvSpPr>
          <p:spPr bwMode="auto">
            <a:xfrm>
              <a:off x="3888" y="39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60" name="Rectangle 992"/>
            <p:cNvSpPr>
              <a:spLocks noChangeArrowheads="1"/>
            </p:cNvSpPr>
            <p:nvPr/>
          </p:nvSpPr>
          <p:spPr bwMode="auto">
            <a:xfrm>
              <a:off x="3888" y="40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61" name="Rectangle 993"/>
            <p:cNvSpPr>
              <a:spLocks noChangeArrowheads="1"/>
            </p:cNvSpPr>
            <p:nvPr/>
          </p:nvSpPr>
          <p:spPr bwMode="auto">
            <a:xfrm>
              <a:off x="3984" y="12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62" name="Rectangle 994"/>
            <p:cNvSpPr>
              <a:spLocks noChangeArrowheads="1"/>
            </p:cNvSpPr>
            <p:nvPr/>
          </p:nvSpPr>
          <p:spPr bwMode="auto">
            <a:xfrm>
              <a:off x="3984" y="13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63" name="Rectangle 995"/>
            <p:cNvSpPr>
              <a:spLocks noChangeArrowheads="1"/>
            </p:cNvSpPr>
            <p:nvPr/>
          </p:nvSpPr>
          <p:spPr bwMode="auto">
            <a:xfrm>
              <a:off x="3984" y="14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64" name="Rectangle 996"/>
            <p:cNvSpPr>
              <a:spLocks noChangeArrowheads="1"/>
            </p:cNvSpPr>
            <p:nvPr/>
          </p:nvSpPr>
          <p:spPr bwMode="auto">
            <a:xfrm>
              <a:off x="3984" y="15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65" name="Rectangle 997"/>
            <p:cNvSpPr>
              <a:spLocks noChangeArrowheads="1"/>
            </p:cNvSpPr>
            <p:nvPr/>
          </p:nvSpPr>
          <p:spPr bwMode="auto">
            <a:xfrm>
              <a:off x="3984" y="16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66" name="Rectangle 998"/>
            <p:cNvSpPr>
              <a:spLocks noChangeArrowheads="1"/>
            </p:cNvSpPr>
            <p:nvPr/>
          </p:nvSpPr>
          <p:spPr bwMode="auto">
            <a:xfrm>
              <a:off x="3984" y="172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67" name="Rectangle 999"/>
            <p:cNvSpPr>
              <a:spLocks noChangeArrowheads="1"/>
            </p:cNvSpPr>
            <p:nvPr/>
          </p:nvSpPr>
          <p:spPr bwMode="auto">
            <a:xfrm>
              <a:off x="3984" y="182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68" name="Rectangle 1000"/>
            <p:cNvSpPr>
              <a:spLocks noChangeArrowheads="1"/>
            </p:cNvSpPr>
            <p:nvPr/>
          </p:nvSpPr>
          <p:spPr bwMode="auto">
            <a:xfrm>
              <a:off x="3984" y="192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69" name="Rectangle 1001"/>
            <p:cNvSpPr>
              <a:spLocks noChangeArrowheads="1"/>
            </p:cNvSpPr>
            <p:nvPr/>
          </p:nvSpPr>
          <p:spPr bwMode="auto">
            <a:xfrm>
              <a:off x="3984" y="201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70" name="Rectangle 1002"/>
            <p:cNvSpPr>
              <a:spLocks noChangeArrowheads="1"/>
            </p:cNvSpPr>
            <p:nvPr/>
          </p:nvSpPr>
          <p:spPr bwMode="auto">
            <a:xfrm>
              <a:off x="3984" y="211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71" name="Rectangle 1003"/>
            <p:cNvSpPr>
              <a:spLocks noChangeArrowheads="1"/>
            </p:cNvSpPr>
            <p:nvPr/>
          </p:nvSpPr>
          <p:spPr bwMode="auto">
            <a:xfrm>
              <a:off x="3984" y="220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72" name="Rectangle 1004"/>
            <p:cNvSpPr>
              <a:spLocks noChangeArrowheads="1"/>
            </p:cNvSpPr>
            <p:nvPr/>
          </p:nvSpPr>
          <p:spPr bwMode="auto">
            <a:xfrm>
              <a:off x="3984" y="230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73" name="Rectangle 1005"/>
            <p:cNvSpPr>
              <a:spLocks noChangeArrowheads="1"/>
            </p:cNvSpPr>
            <p:nvPr/>
          </p:nvSpPr>
          <p:spPr bwMode="auto">
            <a:xfrm>
              <a:off x="3984" y="240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74" name="Rectangle 1006"/>
            <p:cNvSpPr>
              <a:spLocks noChangeArrowheads="1"/>
            </p:cNvSpPr>
            <p:nvPr/>
          </p:nvSpPr>
          <p:spPr bwMode="auto">
            <a:xfrm>
              <a:off x="3984" y="249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75" name="Rectangle 1007"/>
            <p:cNvSpPr>
              <a:spLocks noChangeArrowheads="1"/>
            </p:cNvSpPr>
            <p:nvPr/>
          </p:nvSpPr>
          <p:spPr bwMode="auto">
            <a:xfrm>
              <a:off x="3984" y="259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76" name="Rectangle 1008"/>
            <p:cNvSpPr>
              <a:spLocks noChangeArrowheads="1"/>
            </p:cNvSpPr>
            <p:nvPr/>
          </p:nvSpPr>
          <p:spPr bwMode="auto">
            <a:xfrm>
              <a:off x="3984" y="268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77" name="Rectangle 1009"/>
            <p:cNvSpPr>
              <a:spLocks noChangeArrowheads="1"/>
            </p:cNvSpPr>
            <p:nvPr/>
          </p:nvSpPr>
          <p:spPr bwMode="auto">
            <a:xfrm>
              <a:off x="3984" y="278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78" name="Rectangle 1010"/>
            <p:cNvSpPr>
              <a:spLocks noChangeArrowheads="1"/>
            </p:cNvSpPr>
            <p:nvPr/>
          </p:nvSpPr>
          <p:spPr bwMode="auto">
            <a:xfrm>
              <a:off x="3984" y="288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79" name="Rectangle 1011"/>
            <p:cNvSpPr>
              <a:spLocks noChangeArrowheads="1"/>
            </p:cNvSpPr>
            <p:nvPr/>
          </p:nvSpPr>
          <p:spPr bwMode="auto">
            <a:xfrm>
              <a:off x="3984" y="297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80" name="Rectangle 1012"/>
            <p:cNvSpPr>
              <a:spLocks noChangeArrowheads="1"/>
            </p:cNvSpPr>
            <p:nvPr/>
          </p:nvSpPr>
          <p:spPr bwMode="auto">
            <a:xfrm>
              <a:off x="3984" y="307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81" name="Rectangle 1013"/>
            <p:cNvSpPr>
              <a:spLocks noChangeArrowheads="1"/>
            </p:cNvSpPr>
            <p:nvPr/>
          </p:nvSpPr>
          <p:spPr bwMode="auto">
            <a:xfrm>
              <a:off x="3984" y="316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82" name="Rectangle 1014"/>
            <p:cNvSpPr>
              <a:spLocks noChangeArrowheads="1"/>
            </p:cNvSpPr>
            <p:nvPr/>
          </p:nvSpPr>
          <p:spPr bwMode="auto">
            <a:xfrm>
              <a:off x="3984" y="326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83" name="Rectangle 1015"/>
            <p:cNvSpPr>
              <a:spLocks noChangeArrowheads="1"/>
            </p:cNvSpPr>
            <p:nvPr/>
          </p:nvSpPr>
          <p:spPr bwMode="auto">
            <a:xfrm>
              <a:off x="3984" y="336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84" name="Rectangle 1016"/>
            <p:cNvSpPr>
              <a:spLocks noChangeArrowheads="1"/>
            </p:cNvSpPr>
            <p:nvPr/>
          </p:nvSpPr>
          <p:spPr bwMode="auto">
            <a:xfrm>
              <a:off x="3984" y="345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85" name="Rectangle 1017"/>
            <p:cNvSpPr>
              <a:spLocks noChangeArrowheads="1"/>
            </p:cNvSpPr>
            <p:nvPr/>
          </p:nvSpPr>
          <p:spPr bwMode="auto">
            <a:xfrm>
              <a:off x="3984" y="355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86" name="Rectangle 1018"/>
            <p:cNvSpPr>
              <a:spLocks noChangeArrowheads="1"/>
            </p:cNvSpPr>
            <p:nvPr/>
          </p:nvSpPr>
          <p:spPr bwMode="auto">
            <a:xfrm>
              <a:off x="3984" y="36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87" name="Rectangle 1019"/>
            <p:cNvSpPr>
              <a:spLocks noChangeArrowheads="1"/>
            </p:cNvSpPr>
            <p:nvPr/>
          </p:nvSpPr>
          <p:spPr bwMode="auto">
            <a:xfrm>
              <a:off x="3984" y="37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88" name="Rectangle 1020"/>
            <p:cNvSpPr>
              <a:spLocks noChangeArrowheads="1"/>
            </p:cNvSpPr>
            <p:nvPr/>
          </p:nvSpPr>
          <p:spPr bwMode="auto">
            <a:xfrm>
              <a:off x="3984" y="38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89" name="Rectangle 1021"/>
            <p:cNvSpPr>
              <a:spLocks noChangeArrowheads="1"/>
            </p:cNvSpPr>
            <p:nvPr/>
          </p:nvSpPr>
          <p:spPr bwMode="auto">
            <a:xfrm>
              <a:off x="3984" y="39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90" name="Rectangle 1022"/>
            <p:cNvSpPr>
              <a:spLocks noChangeArrowheads="1"/>
            </p:cNvSpPr>
            <p:nvPr/>
          </p:nvSpPr>
          <p:spPr bwMode="auto">
            <a:xfrm>
              <a:off x="3984" y="40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91" name="Rectangle 1023"/>
            <p:cNvSpPr>
              <a:spLocks noChangeArrowheads="1"/>
            </p:cNvSpPr>
            <p:nvPr/>
          </p:nvSpPr>
          <p:spPr bwMode="auto">
            <a:xfrm>
              <a:off x="4080" y="12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92" name="Rectangle 1024"/>
            <p:cNvSpPr>
              <a:spLocks noChangeArrowheads="1"/>
            </p:cNvSpPr>
            <p:nvPr/>
          </p:nvSpPr>
          <p:spPr bwMode="auto">
            <a:xfrm>
              <a:off x="4080" y="13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93" name="Rectangle 1025"/>
            <p:cNvSpPr>
              <a:spLocks noChangeArrowheads="1"/>
            </p:cNvSpPr>
            <p:nvPr/>
          </p:nvSpPr>
          <p:spPr bwMode="auto">
            <a:xfrm>
              <a:off x="4080" y="14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94" name="Rectangle 1026"/>
            <p:cNvSpPr>
              <a:spLocks noChangeArrowheads="1"/>
            </p:cNvSpPr>
            <p:nvPr/>
          </p:nvSpPr>
          <p:spPr bwMode="auto">
            <a:xfrm>
              <a:off x="4080" y="15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95" name="Rectangle 1027"/>
            <p:cNvSpPr>
              <a:spLocks noChangeArrowheads="1"/>
            </p:cNvSpPr>
            <p:nvPr/>
          </p:nvSpPr>
          <p:spPr bwMode="auto">
            <a:xfrm>
              <a:off x="4080" y="16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96" name="Rectangle 1028"/>
            <p:cNvSpPr>
              <a:spLocks noChangeArrowheads="1"/>
            </p:cNvSpPr>
            <p:nvPr/>
          </p:nvSpPr>
          <p:spPr bwMode="auto">
            <a:xfrm>
              <a:off x="4080" y="172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97" name="Rectangle 1029"/>
            <p:cNvSpPr>
              <a:spLocks noChangeArrowheads="1"/>
            </p:cNvSpPr>
            <p:nvPr/>
          </p:nvSpPr>
          <p:spPr bwMode="auto">
            <a:xfrm>
              <a:off x="4080" y="182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98" name="Rectangle 1030"/>
            <p:cNvSpPr>
              <a:spLocks noChangeArrowheads="1"/>
            </p:cNvSpPr>
            <p:nvPr/>
          </p:nvSpPr>
          <p:spPr bwMode="auto">
            <a:xfrm>
              <a:off x="4080" y="192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399" name="Rectangle 1031"/>
            <p:cNvSpPr>
              <a:spLocks noChangeArrowheads="1"/>
            </p:cNvSpPr>
            <p:nvPr/>
          </p:nvSpPr>
          <p:spPr bwMode="auto">
            <a:xfrm>
              <a:off x="4080" y="201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00" name="Rectangle 1032"/>
            <p:cNvSpPr>
              <a:spLocks noChangeArrowheads="1"/>
            </p:cNvSpPr>
            <p:nvPr/>
          </p:nvSpPr>
          <p:spPr bwMode="auto">
            <a:xfrm>
              <a:off x="4080" y="211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01" name="Rectangle 1033"/>
            <p:cNvSpPr>
              <a:spLocks noChangeArrowheads="1"/>
            </p:cNvSpPr>
            <p:nvPr/>
          </p:nvSpPr>
          <p:spPr bwMode="auto">
            <a:xfrm>
              <a:off x="4080" y="220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02" name="Rectangle 1034"/>
            <p:cNvSpPr>
              <a:spLocks noChangeArrowheads="1"/>
            </p:cNvSpPr>
            <p:nvPr/>
          </p:nvSpPr>
          <p:spPr bwMode="auto">
            <a:xfrm>
              <a:off x="4080" y="230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03" name="Rectangle 1035"/>
            <p:cNvSpPr>
              <a:spLocks noChangeArrowheads="1"/>
            </p:cNvSpPr>
            <p:nvPr/>
          </p:nvSpPr>
          <p:spPr bwMode="auto">
            <a:xfrm>
              <a:off x="4080" y="240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04" name="Rectangle 1036"/>
            <p:cNvSpPr>
              <a:spLocks noChangeArrowheads="1"/>
            </p:cNvSpPr>
            <p:nvPr/>
          </p:nvSpPr>
          <p:spPr bwMode="auto">
            <a:xfrm>
              <a:off x="4080" y="249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05" name="Rectangle 1037"/>
            <p:cNvSpPr>
              <a:spLocks noChangeArrowheads="1"/>
            </p:cNvSpPr>
            <p:nvPr/>
          </p:nvSpPr>
          <p:spPr bwMode="auto">
            <a:xfrm>
              <a:off x="4080" y="259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06" name="Rectangle 1038"/>
            <p:cNvSpPr>
              <a:spLocks noChangeArrowheads="1"/>
            </p:cNvSpPr>
            <p:nvPr/>
          </p:nvSpPr>
          <p:spPr bwMode="auto">
            <a:xfrm>
              <a:off x="4080" y="268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07" name="Rectangle 1039"/>
            <p:cNvSpPr>
              <a:spLocks noChangeArrowheads="1"/>
            </p:cNvSpPr>
            <p:nvPr/>
          </p:nvSpPr>
          <p:spPr bwMode="auto">
            <a:xfrm>
              <a:off x="4080" y="278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08" name="Rectangle 1040"/>
            <p:cNvSpPr>
              <a:spLocks noChangeArrowheads="1"/>
            </p:cNvSpPr>
            <p:nvPr/>
          </p:nvSpPr>
          <p:spPr bwMode="auto">
            <a:xfrm>
              <a:off x="4080" y="288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09" name="Rectangle 1041"/>
            <p:cNvSpPr>
              <a:spLocks noChangeArrowheads="1"/>
            </p:cNvSpPr>
            <p:nvPr/>
          </p:nvSpPr>
          <p:spPr bwMode="auto">
            <a:xfrm>
              <a:off x="4080" y="297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10" name="Rectangle 1042"/>
            <p:cNvSpPr>
              <a:spLocks noChangeArrowheads="1"/>
            </p:cNvSpPr>
            <p:nvPr/>
          </p:nvSpPr>
          <p:spPr bwMode="auto">
            <a:xfrm>
              <a:off x="4080" y="307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11" name="Rectangle 1043"/>
            <p:cNvSpPr>
              <a:spLocks noChangeArrowheads="1"/>
            </p:cNvSpPr>
            <p:nvPr/>
          </p:nvSpPr>
          <p:spPr bwMode="auto">
            <a:xfrm>
              <a:off x="4080" y="316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12" name="Rectangle 1044"/>
            <p:cNvSpPr>
              <a:spLocks noChangeArrowheads="1"/>
            </p:cNvSpPr>
            <p:nvPr/>
          </p:nvSpPr>
          <p:spPr bwMode="auto">
            <a:xfrm>
              <a:off x="4080" y="326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13" name="Rectangle 1045"/>
            <p:cNvSpPr>
              <a:spLocks noChangeArrowheads="1"/>
            </p:cNvSpPr>
            <p:nvPr/>
          </p:nvSpPr>
          <p:spPr bwMode="auto">
            <a:xfrm>
              <a:off x="4080" y="336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14" name="Rectangle 1046"/>
            <p:cNvSpPr>
              <a:spLocks noChangeArrowheads="1"/>
            </p:cNvSpPr>
            <p:nvPr/>
          </p:nvSpPr>
          <p:spPr bwMode="auto">
            <a:xfrm>
              <a:off x="4080" y="345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15" name="Rectangle 1047"/>
            <p:cNvSpPr>
              <a:spLocks noChangeArrowheads="1"/>
            </p:cNvSpPr>
            <p:nvPr/>
          </p:nvSpPr>
          <p:spPr bwMode="auto">
            <a:xfrm>
              <a:off x="4080" y="355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16" name="Rectangle 1048"/>
            <p:cNvSpPr>
              <a:spLocks noChangeArrowheads="1"/>
            </p:cNvSpPr>
            <p:nvPr/>
          </p:nvSpPr>
          <p:spPr bwMode="auto">
            <a:xfrm>
              <a:off x="4080" y="36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17" name="Rectangle 1049"/>
            <p:cNvSpPr>
              <a:spLocks noChangeArrowheads="1"/>
            </p:cNvSpPr>
            <p:nvPr/>
          </p:nvSpPr>
          <p:spPr bwMode="auto">
            <a:xfrm>
              <a:off x="4080" y="37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18" name="Rectangle 1050"/>
            <p:cNvSpPr>
              <a:spLocks noChangeArrowheads="1"/>
            </p:cNvSpPr>
            <p:nvPr/>
          </p:nvSpPr>
          <p:spPr bwMode="auto">
            <a:xfrm>
              <a:off x="4080" y="38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19" name="Rectangle 1051"/>
            <p:cNvSpPr>
              <a:spLocks noChangeArrowheads="1"/>
            </p:cNvSpPr>
            <p:nvPr/>
          </p:nvSpPr>
          <p:spPr bwMode="auto">
            <a:xfrm>
              <a:off x="4080" y="39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20" name="Rectangle 1052"/>
            <p:cNvSpPr>
              <a:spLocks noChangeArrowheads="1"/>
            </p:cNvSpPr>
            <p:nvPr/>
          </p:nvSpPr>
          <p:spPr bwMode="auto">
            <a:xfrm>
              <a:off x="4080" y="40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21" name="Rectangle 1053"/>
            <p:cNvSpPr>
              <a:spLocks noChangeArrowheads="1"/>
            </p:cNvSpPr>
            <p:nvPr/>
          </p:nvSpPr>
          <p:spPr bwMode="auto">
            <a:xfrm>
              <a:off x="4176" y="12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22" name="Rectangle 1054"/>
            <p:cNvSpPr>
              <a:spLocks noChangeArrowheads="1"/>
            </p:cNvSpPr>
            <p:nvPr/>
          </p:nvSpPr>
          <p:spPr bwMode="auto">
            <a:xfrm>
              <a:off x="4176" y="13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23" name="Rectangle 1055"/>
            <p:cNvSpPr>
              <a:spLocks noChangeArrowheads="1"/>
            </p:cNvSpPr>
            <p:nvPr/>
          </p:nvSpPr>
          <p:spPr bwMode="auto">
            <a:xfrm>
              <a:off x="4176" y="14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24" name="Rectangle 1056"/>
            <p:cNvSpPr>
              <a:spLocks noChangeArrowheads="1"/>
            </p:cNvSpPr>
            <p:nvPr/>
          </p:nvSpPr>
          <p:spPr bwMode="auto">
            <a:xfrm>
              <a:off x="4176" y="15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25" name="Rectangle 1057"/>
            <p:cNvSpPr>
              <a:spLocks noChangeArrowheads="1"/>
            </p:cNvSpPr>
            <p:nvPr/>
          </p:nvSpPr>
          <p:spPr bwMode="auto">
            <a:xfrm>
              <a:off x="4176" y="16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26" name="Rectangle 1058"/>
            <p:cNvSpPr>
              <a:spLocks noChangeArrowheads="1"/>
            </p:cNvSpPr>
            <p:nvPr/>
          </p:nvSpPr>
          <p:spPr bwMode="auto">
            <a:xfrm>
              <a:off x="4176" y="172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27" name="Rectangle 1059"/>
            <p:cNvSpPr>
              <a:spLocks noChangeArrowheads="1"/>
            </p:cNvSpPr>
            <p:nvPr/>
          </p:nvSpPr>
          <p:spPr bwMode="auto">
            <a:xfrm>
              <a:off x="4176" y="182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28" name="Rectangle 1060"/>
            <p:cNvSpPr>
              <a:spLocks noChangeArrowheads="1"/>
            </p:cNvSpPr>
            <p:nvPr/>
          </p:nvSpPr>
          <p:spPr bwMode="auto">
            <a:xfrm>
              <a:off x="4176" y="192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29" name="Rectangle 1061"/>
            <p:cNvSpPr>
              <a:spLocks noChangeArrowheads="1"/>
            </p:cNvSpPr>
            <p:nvPr/>
          </p:nvSpPr>
          <p:spPr bwMode="auto">
            <a:xfrm>
              <a:off x="4176" y="201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30" name="Rectangle 1062"/>
            <p:cNvSpPr>
              <a:spLocks noChangeArrowheads="1"/>
            </p:cNvSpPr>
            <p:nvPr/>
          </p:nvSpPr>
          <p:spPr bwMode="auto">
            <a:xfrm>
              <a:off x="4176" y="211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31" name="Rectangle 1063"/>
            <p:cNvSpPr>
              <a:spLocks noChangeArrowheads="1"/>
            </p:cNvSpPr>
            <p:nvPr/>
          </p:nvSpPr>
          <p:spPr bwMode="auto">
            <a:xfrm>
              <a:off x="4176" y="220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32" name="Rectangle 1064"/>
            <p:cNvSpPr>
              <a:spLocks noChangeArrowheads="1"/>
            </p:cNvSpPr>
            <p:nvPr/>
          </p:nvSpPr>
          <p:spPr bwMode="auto">
            <a:xfrm>
              <a:off x="4176" y="230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33" name="Rectangle 1065"/>
            <p:cNvSpPr>
              <a:spLocks noChangeArrowheads="1"/>
            </p:cNvSpPr>
            <p:nvPr/>
          </p:nvSpPr>
          <p:spPr bwMode="auto">
            <a:xfrm>
              <a:off x="4176" y="240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34" name="Rectangle 1066"/>
            <p:cNvSpPr>
              <a:spLocks noChangeArrowheads="1"/>
            </p:cNvSpPr>
            <p:nvPr/>
          </p:nvSpPr>
          <p:spPr bwMode="auto">
            <a:xfrm>
              <a:off x="4176" y="249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35" name="Rectangle 1067"/>
            <p:cNvSpPr>
              <a:spLocks noChangeArrowheads="1"/>
            </p:cNvSpPr>
            <p:nvPr/>
          </p:nvSpPr>
          <p:spPr bwMode="auto">
            <a:xfrm>
              <a:off x="4176" y="259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36" name="Rectangle 1068"/>
            <p:cNvSpPr>
              <a:spLocks noChangeArrowheads="1"/>
            </p:cNvSpPr>
            <p:nvPr/>
          </p:nvSpPr>
          <p:spPr bwMode="auto">
            <a:xfrm>
              <a:off x="4176" y="268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37" name="Rectangle 1069"/>
            <p:cNvSpPr>
              <a:spLocks noChangeArrowheads="1"/>
            </p:cNvSpPr>
            <p:nvPr/>
          </p:nvSpPr>
          <p:spPr bwMode="auto">
            <a:xfrm>
              <a:off x="4176" y="278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38" name="Rectangle 1070"/>
            <p:cNvSpPr>
              <a:spLocks noChangeArrowheads="1"/>
            </p:cNvSpPr>
            <p:nvPr/>
          </p:nvSpPr>
          <p:spPr bwMode="auto">
            <a:xfrm>
              <a:off x="4176" y="288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39" name="Rectangle 1071"/>
            <p:cNvSpPr>
              <a:spLocks noChangeArrowheads="1"/>
            </p:cNvSpPr>
            <p:nvPr/>
          </p:nvSpPr>
          <p:spPr bwMode="auto">
            <a:xfrm>
              <a:off x="4176" y="297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40" name="Rectangle 1072"/>
            <p:cNvSpPr>
              <a:spLocks noChangeArrowheads="1"/>
            </p:cNvSpPr>
            <p:nvPr/>
          </p:nvSpPr>
          <p:spPr bwMode="auto">
            <a:xfrm>
              <a:off x="4176" y="307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41" name="Rectangle 1073"/>
            <p:cNvSpPr>
              <a:spLocks noChangeArrowheads="1"/>
            </p:cNvSpPr>
            <p:nvPr/>
          </p:nvSpPr>
          <p:spPr bwMode="auto">
            <a:xfrm>
              <a:off x="4176" y="316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42" name="Rectangle 1074"/>
            <p:cNvSpPr>
              <a:spLocks noChangeArrowheads="1"/>
            </p:cNvSpPr>
            <p:nvPr/>
          </p:nvSpPr>
          <p:spPr bwMode="auto">
            <a:xfrm>
              <a:off x="4176" y="326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43" name="Rectangle 1075"/>
            <p:cNvSpPr>
              <a:spLocks noChangeArrowheads="1"/>
            </p:cNvSpPr>
            <p:nvPr/>
          </p:nvSpPr>
          <p:spPr bwMode="auto">
            <a:xfrm>
              <a:off x="4176" y="336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44" name="Rectangle 1076"/>
            <p:cNvSpPr>
              <a:spLocks noChangeArrowheads="1"/>
            </p:cNvSpPr>
            <p:nvPr/>
          </p:nvSpPr>
          <p:spPr bwMode="auto">
            <a:xfrm>
              <a:off x="4176" y="345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45" name="Rectangle 1077"/>
            <p:cNvSpPr>
              <a:spLocks noChangeArrowheads="1"/>
            </p:cNvSpPr>
            <p:nvPr/>
          </p:nvSpPr>
          <p:spPr bwMode="auto">
            <a:xfrm>
              <a:off x="4176" y="355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46" name="Rectangle 1078"/>
            <p:cNvSpPr>
              <a:spLocks noChangeArrowheads="1"/>
            </p:cNvSpPr>
            <p:nvPr/>
          </p:nvSpPr>
          <p:spPr bwMode="auto">
            <a:xfrm>
              <a:off x="4176" y="36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47" name="Rectangle 1079"/>
            <p:cNvSpPr>
              <a:spLocks noChangeArrowheads="1"/>
            </p:cNvSpPr>
            <p:nvPr/>
          </p:nvSpPr>
          <p:spPr bwMode="auto">
            <a:xfrm>
              <a:off x="4176" y="37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48" name="Rectangle 1080"/>
            <p:cNvSpPr>
              <a:spLocks noChangeArrowheads="1"/>
            </p:cNvSpPr>
            <p:nvPr/>
          </p:nvSpPr>
          <p:spPr bwMode="auto">
            <a:xfrm>
              <a:off x="4176" y="38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49" name="Rectangle 1081"/>
            <p:cNvSpPr>
              <a:spLocks noChangeArrowheads="1"/>
            </p:cNvSpPr>
            <p:nvPr/>
          </p:nvSpPr>
          <p:spPr bwMode="auto">
            <a:xfrm>
              <a:off x="4176" y="39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50" name="Rectangle 1082"/>
            <p:cNvSpPr>
              <a:spLocks noChangeArrowheads="1"/>
            </p:cNvSpPr>
            <p:nvPr/>
          </p:nvSpPr>
          <p:spPr bwMode="auto">
            <a:xfrm>
              <a:off x="4176" y="40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51" name="Rectangle 1083"/>
            <p:cNvSpPr>
              <a:spLocks noChangeArrowheads="1"/>
            </p:cNvSpPr>
            <p:nvPr/>
          </p:nvSpPr>
          <p:spPr bwMode="auto">
            <a:xfrm>
              <a:off x="4272" y="12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52" name="Rectangle 1084"/>
            <p:cNvSpPr>
              <a:spLocks noChangeArrowheads="1"/>
            </p:cNvSpPr>
            <p:nvPr/>
          </p:nvSpPr>
          <p:spPr bwMode="auto">
            <a:xfrm>
              <a:off x="4272" y="13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53" name="Rectangle 1085"/>
            <p:cNvSpPr>
              <a:spLocks noChangeArrowheads="1"/>
            </p:cNvSpPr>
            <p:nvPr/>
          </p:nvSpPr>
          <p:spPr bwMode="auto">
            <a:xfrm>
              <a:off x="4272" y="14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54" name="Rectangle 1086"/>
            <p:cNvSpPr>
              <a:spLocks noChangeArrowheads="1"/>
            </p:cNvSpPr>
            <p:nvPr/>
          </p:nvSpPr>
          <p:spPr bwMode="auto">
            <a:xfrm>
              <a:off x="4272" y="15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55" name="Rectangle 1087"/>
            <p:cNvSpPr>
              <a:spLocks noChangeArrowheads="1"/>
            </p:cNvSpPr>
            <p:nvPr/>
          </p:nvSpPr>
          <p:spPr bwMode="auto">
            <a:xfrm>
              <a:off x="4272" y="16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56" name="Rectangle 1088"/>
            <p:cNvSpPr>
              <a:spLocks noChangeArrowheads="1"/>
            </p:cNvSpPr>
            <p:nvPr/>
          </p:nvSpPr>
          <p:spPr bwMode="auto">
            <a:xfrm>
              <a:off x="4272" y="172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57" name="Rectangle 1089"/>
            <p:cNvSpPr>
              <a:spLocks noChangeArrowheads="1"/>
            </p:cNvSpPr>
            <p:nvPr/>
          </p:nvSpPr>
          <p:spPr bwMode="auto">
            <a:xfrm>
              <a:off x="4272" y="182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58" name="Rectangle 1090"/>
            <p:cNvSpPr>
              <a:spLocks noChangeArrowheads="1"/>
            </p:cNvSpPr>
            <p:nvPr/>
          </p:nvSpPr>
          <p:spPr bwMode="auto">
            <a:xfrm>
              <a:off x="4272" y="192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59" name="Rectangle 1091"/>
            <p:cNvSpPr>
              <a:spLocks noChangeArrowheads="1"/>
            </p:cNvSpPr>
            <p:nvPr/>
          </p:nvSpPr>
          <p:spPr bwMode="auto">
            <a:xfrm>
              <a:off x="4272" y="201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60" name="Rectangle 1092"/>
            <p:cNvSpPr>
              <a:spLocks noChangeArrowheads="1"/>
            </p:cNvSpPr>
            <p:nvPr/>
          </p:nvSpPr>
          <p:spPr bwMode="auto">
            <a:xfrm>
              <a:off x="4272" y="211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61" name="Rectangle 1093"/>
            <p:cNvSpPr>
              <a:spLocks noChangeArrowheads="1"/>
            </p:cNvSpPr>
            <p:nvPr/>
          </p:nvSpPr>
          <p:spPr bwMode="auto">
            <a:xfrm>
              <a:off x="4272" y="220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62" name="Rectangle 1094"/>
            <p:cNvSpPr>
              <a:spLocks noChangeArrowheads="1"/>
            </p:cNvSpPr>
            <p:nvPr/>
          </p:nvSpPr>
          <p:spPr bwMode="auto">
            <a:xfrm>
              <a:off x="4272" y="230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63" name="Rectangle 1095"/>
            <p:cNvSpPr>
              <a:spLocks noChangeArrowheads="1"/>
            </p:cNvSpPr>
            <p:nvPr/>
          </p:nvSpPr>
          <p:spPr bwMode="auto">
            <a:xfrm>
              <a:off x="4272" y="240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64" name="Rectangle 1096"/>
            <p:cNvSpPr>
              <a:spLocks noChangeArrowheads="1"/>
            </p:cNvSpPr>
            <p:nvPr/>
          </p:nvSpPr>
          <p:spPr bwMode="auto">
            <a:xfrm>
              <a:off x="4272" y="249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65" name="Rectangle 1097"/>
            <p:cNvSpPr>
              <a:spLocks noChangeArrowheads="1"/>
            </p:cNvSpPr>
            <p:nvPr/>
          </p:nvSpPr>
          <p:spPr bwMode="auto">
            <a:xfrm>
              <a:off x="4272" y="259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66" name="Rectangle 1098"/>
            <p:cNvSpPr>
              <a:spLocks noChangeArrowheads="1"/>
            </p:cNvSpPr>
            <p:nvPr/>
          </p:nvSpPr>
          <p:spPr bwMode="auto">
            <a:xfrm>
              <a:off x="4272" y="268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67" name="Rectangle 1099"/>
            <p:cNvSpPr>
              <a:spLocks noChangeArrowheads="1"/>
            </p:cNvSpPr>
            <p:nvPr/>
          </p:nvSpPr>
          <p:spPr bwMode="auto">
            <a:xfrm>
              <a:off x="4272" y="278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68" name="Rectangle 1100"/>
            <p:cNvSpPr>
              <a:spLocks noChangeArrowheads="1"/>
            </p:cNvSpPr>
            <p:nvPr/>
          </p:nvSpPr>
          <p:spPr bwMode="auto">
            <a:xfrm>
              <a:off x="4272" y="288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69" name="Rectangle 1101"/>
            <p:cNvSpPr>
              <a:spLocks noChangeArrowheads="1"/>
            </p:cNvSpPr>
            <p:nvPr/>
          </p:nvSpPr>
          <p:spPr bwMode="auto">
            <a:xfrm>
              <a:off x="4272" y="297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70" name="Rectangle 1102"/>
            <p:cNvSpPr>
              <a:spLocks noChangeArrowheads="1"/>
            </p:cNvSpPr>
            <p:nvPr/>
          </p:nvSpPr>
          <p:spPr bwMode="auto">
            <a:xfrm>
              <a:off x="4272" y="307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71" name="Rectangle 1103"/>
            <p:cNvSpPr>
              <a:spLocks noChangeArrowheads="1"/>
            </p:cNvSpPr>
            <p:nvPr/>
          </p:nvSpPr>
          <p:spPr bwMode="auto">
            <a:xfrm>
              <a:off x="4272" y="316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72" name="Rectangle 1104"/>
            <p:cNvSpPr>
              <a:spLocks noChangeArrowheads="1"/>
            </p:cNvSpPr>
            <p:nvPr/>
          </p:nvSpPr>
          <p:spPr bwMode="auto">
            <a:xfrm>
              <a:off x="4272" y="326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73" name="Rectangle 1105"/>
            <p:cNvSpPr>
              <a:spLocks noChangeArrowheads="1"/>
            </p:cNvSpPr>
            <p:nvPr/>
          </p:nvSpPr>
          <p:spPr bwMode="auto">
            <a:xfrm>
              <a:off x="4272" y="336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74" name="Rectangle 1106"/>
            <p:cNvSpPr>
              <a:spLocks noChangeArrowheads="1"/>
            </p:cNvSpPr>
            <p:nvPr/>
          </p:nvSpPr>
          <p:spPr bwMode="auto">
            <a:xfrm>
              <a:off x="4272" y="345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75" name="Rectangle 1107"/>
            <p:cNvSpPr>
              <a:spLocks noChangeArrowheads="1"/>
            </p:cNvSpPr>
            <p:nvPr/>
          </p:nvSpPr>
          <p:spPr bwMode="auto">
            <a:xfrm>
              <a:off x="4272" y="355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76" name="Rectangle 1108"/>
            <p:cNvSpPr>
              <a:spLocks noChangeArrowheads="1"/>
            </p:cNvSpPr>
            <p:nvPr/>
          </p:nvSpPr>
          <p:spPr bwMode="auto">
            <a:xfrm>
              <a:off x="4272" y="36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77" name="Rectangle 1109"/>
            <p:cNvSpPr>
              <a:spLocks noChangeArrowheads="1"/>
            </p:cNvSpPr>
            <p:nvPr/>
          </p:nvSpPr>
          <p:spPr bwMode="auto">
            <a:xfrm>
              <a:off x="4272" y="37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78" name="Rectangle 1110"/>
            <p:cNvSpPr>
              <a:spLocks noChangeArrowheads="1"/>
            </p:cNvSpPr>
            <p:nvPr/>
          </p:nvSpPr>
          <p:spPr bwMode="auto">
            <a:xfrm>
              <a:off x="4272" y="38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79" name="Rectangle 1111"/>
            <p:cNvSpPr>
              <a:spLocks noChangeArrowheads="1"/>
            </p:cNvSpPr>
            <p:nvPr/>
          </p:nvSpPr>
          <p:spPr bwMode="auto">
            <a:xfrm>
              <a:off x="4272" y="39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80" name="Rectangle 1112"/>
            <p:cNvSpPr>
              <a:spLocks noChangeArrowheads="1"/>
            </p:cNvSpPr>
            <p:nvPr/>
          </p:nvSpPr>
          <p:spPr bwMode="auto">
            <a:xfrm>
              <a:off x="4272" y="40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81" name="Rectangle 1113"/>
            <p:cNvSpPr>
              <a:spLocks noChangeArrowheads="1"/>
            </p:cNvSpPr>
            <p:nvPr/>
          </p:nvSpPr>
          <p:spPr bwMode="auto">
            <a:xfrm>
              <a:off x="4368" y="12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82" name="Rectangle 1114"/>
            <p:cNvSpPr>
              <a:spLocks noChangeArrowheads="1"/>
            </p:cNvSpPr>
            <p:nvPr/>
          </p:nvSpPr>
          <p:spPr bwMode="auto">
            <a:xfrm>
              <a:off x="4368" y="13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83" name="Rectangle 1115"/>
            <p:cNvSpPr>
              <a:spLocks noChangeArrowheads="1"/>
            </p:cNvSpPr>
            <p:nvPr/>
          </p:nvSpPr>
          <p:spPr bwMode="auto">
            <a:xfrm>
              <a:off x="4368" y="14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84" name="Rectangle 1116"/>
            <p:cNvSpPr>
              <a:spLocks noChangeArrowheads="1"/>
            </p:cNvSpPr>
            <p:nvPr/>
          </p:nvSpPr>
          <p:spPr bwMode="auto">
            <a:xfrm>
              <a:off x="4368" y="15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85" name="Rectangle 1117"/>
            <p:cNvSpPr>
              <a:spLocks noChangeArrowheads="1"/>
            </p:cNvSpPr>
            <p:nvPr/>
          </p:nvSpPr>
          <p:spPr bwMode="auto">
            <a:xfrm>
              <a:off x="4368" y="16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86" name="Rectangle 1118"/>
            <p:cNvSpPr>
              <a:spLocks noChangeArrowheads="1"/>
            </p:cNvSpPr>
            <p:nvPr/>
          </p:nvSpPr>
          <p:spPr bwMode="auto">
            <a:xfrm>
              <a:off x="4368" y="172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87" name="Rectangle 1119"/>
            <p:cNvSpPr>
              <a:spLocks noChangeArrowheads="1"/>
            </p:cNvSpPr>
            <p:nvPr/>
          </p:nvSpPr>
          <p:spPr bwMode="auto">
            <a:xfrm>
              <a:off x="4368" y="182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88" name="Rectangle 1120"/>
            <p:cNvSpPr>
              <a:spLocks noChangeArrowheads="1"/>
            </p:cNvSpPr>
            <p:nvPr/>
          </p:nvSpPr>
          <p:spPr bwMode="auto">
            <a:xfrm>
              <a:off x="4368" y="192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89" name="Rectangle 1121"/>
            <p:cNvSpPr>
              <a:spLocks noChangeArrowheads="1"/>
            </p:cNvSpPr>
            <p:nvPr/>
          </p:nvSpPr>
          <p:spPr bwMode="auto">
            <a:xfrm>
              <a:off x="4368" y="201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90" name="Rectangle 1122"/>
            <p:cNvSpPr>
              <a:spLocks noChangeArrowheads="1"/>
            </p:cNvSpPr>
            <p:nvPr/>
          </p:nvSpPr>
          <p:spPr bwMode="auto">
            <a:xfrm>
              <a:off x="4368" y="211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91" name="Rectangle 1123"/>
            <p:cNvSpPr>
              <a:spLocks noChangeArrowheads="1"/>
            </p:cNvSpPr>
            <p:nvPr/>
          </p:nvSpPr>
          <p:spPr bwMode="auto">
            <a:xfrm>
              <a:off x="4368" y="220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92" name="Rectangle 1124"/>
            <p:cNvSpPr>
              <a:spLocks noChangeArrowheads="1"/>
            </p:cNvSpPr>
            <p:nvPr/>
          </p:nvSpPr>
          <p:spPr bwMode="auto">
            <a:xfrm>
              <a:off x="4368" y="230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93" name="Rectangle 1125"/>
            <p:cNvSpPr>
              <a:spLocks noChangeArrowheads="1"/>
            </p:cNvSpPr>
            <p:nvPr/>
          </p:nvSpPr>
          <p:spPr bwMode="auto">
            <a:xfrm>
              <a:off x="4368" y="240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94" name="Rectangle 1126"/>
            <p:cNvSpPr>
              <a:spLocks noChangeArrowheads="1"/>
            </p:cNvSpPr>
            <p:nvPr/>
          </p:nvSpPr>
          <p:spPr bwMode="auto">
            <a:xfrm>
              <a:off x="4368" y="249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95" name="Rectangle 1127"/>
            <p:cNvSpPr>
              <a:spLocks noChangeArrowheads="1"/>
            </p:cNvSpPr>
            <p:nvPr/>
          </p:nvSpPr>
          <p:spPr bwMode="auto">
            <a:xfrm>
              <a:off x="4368" y="259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96" name="Rectangle 1128"/>
            <p:cNvSpPr>
              <a:spLocks noChangeArrowheads="1"/>
            </p:cNvSpPr>
            <p:nvPr/>
          </p:nvSpPr>
          <p:spPr bwMode="auto">
            <a:xfrm>
              <a:off x="4368" y="268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97" name="Rectangle 1129"/>
            <p:cNvSpPr>
              <a:spLocks noChangeArrowheads="1"/>
            </p:cNvSpPr>
            <p:nvPr/>
          </p:nvSpPr>
          <p:spPr bwMode="auto">
            <a:xfrm>
              <a:off x="4368" y="278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98" name="Rectangle 1130"/>
            <p:cNvSpPr>
              <a:spLocks noChangeArrowheads="1"/>
            </p:cNvSpPr>
            <p:nvPr/>
          </p:nvSpPr>
          <p:spPr bwMode="auto">
            <a:xfrm>
              <a:off x="4368" y="288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499" name="Rectangle 1131"/>
            <p:cNvSpPr>
              <a:spLocks noChangeArrowheads="1"/>
            </p:cNvSpPr>
            <p:nvPr/>
          </p:nvSpPr>
          <p:spPr bwMode="auto">
            <a:xfrm>
              <a:off x="4368" y="297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00" name="Rectangle 1132"/>
            <p:cNvSpPr>
              <a:spLocks noChangeArrowheads="1"/>
            </p:cNvSpPr>
            <p:nvPr/>
          </p:nvSpPr>
          <p:spPr bwMode="auto">
            <a:xfrm>
              <a:off x="4368" y="307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01" name="Rectangle 1133"/>
            <p:cNvSpPr>
              <a:spLocks noChangeArrowheads="1"/>
            </p:cNvSpPr>
            <p:nvPr/>
          </p:nvSpPr>
          <p:spPr bwMode="auto">
            <a:xfrm>
              <a:off x="4368" y="316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02" name="Rectangle 1134"/>
            <p:cNvSpPr>
              <a:spLocks noChangeArrowheads="1"/>
            </p:cNvSpPr>
            <p:nvPr/>
          </p:nvSpPr>
          <p:spPr bwMode="auto">
            <a:xfrm>
              <a:off x="4368" y="326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03" name="Rectangle 1135"/>
            <p:cNvSpPr>
              <a:spLocks noChangeArrowheads="1"/>
            </p:cNvSpPr>
            <p:nvPr/>
          </p:nvSpPr>
          <p:spPr bwMode="auto">
            <a:xfrm>
              <a:off x="4368" y="336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04" name="Rectangle 1136"/>
            <p:cNvSpPr>
              <a:spLocks noChangeArrowheads="1"/>
            </p:cNvSpPr>
            <p:nvPr/>
          </p:nvSpPr>
          <p:spPr bwMode="auto">
            <a:xfrm>
              <a:off x="4368" y="345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05" name="Rectangle 1137"/>
            <p:cNvSpPr>
              <a:spLocks noChangeArrowheads="1"/>
            </p:cNvSpPr>
            <p:nvPr/>
          </p:nvSpPr>
          <p:spPr bwMode="auto">
            <a:xfrm>
              <a:off x="4368" y="355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06" name="Rectangle 1138"/>
            <p:cNvSpPr>
              <a:spLocks noChangeArrowheads="1"/>
            </p:cNvSpPr>
            <p:nvPr/>
          </p:nvSpPr>
          <p:spPr bwMode="auto">
            <a:xfrm>
              <a:off x="4368" y="36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07" name="Rectangle 1139"/>
            <p:cNvSpPr>
              <a:spLocks noChangeArrowheads="1"/>
            </p:cNvSpPr>
            <p:nvPr/>
          </p:nvSpPr>
          <p:spPr bwMode="auto">
            <a:xfrm>
              <a:off x="4368" y="37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08" name="Rectangle 1140"/>
            <p:cNvSpPr>
              <a:spLocks noChangeArrowheads="1"/>
            </p:cNvSpPr>
            <p:nvPr/>
          </p:nvSpPr>
          <p:spPr bwMode="auto">
            <a:xfrm>
              <a:off x="4368" y="38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09" name="Rectangle 1141"/>
            <p:cNvSpPr>
              <a:spLocks noChangeArrowheads="1"/>
            </p:cNvSpPr>
            <p:nvPr/>
          </p:nvSpPr>
          <p:spPr bwMode="auto">
            <a:xfrm>
              <a:off x="4368" y="39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10" name="Rectangle 1142"/>
            <p:cNvSpPr>
              <a:spLocks noChangeArrowheads="1"/>
            </p:cNvSpPr>
            <p:nvPr/>
          </p:nvSpPr>
          <p:spPr bwMode="auto">
            <a:xfrm>
              <a:off x="4368" y="40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11" name="Rectangle 1143"/>
            <p:cNvSpPr>
              <a:spLocks noChangeArrowheads="1"/>
            </p:cNvSpPr>
            <p:nvPr/>
          </p:nvSpPr>
          <p:spPr bwMode="auto">
            <a:xfrm>
              <a:off x="4464" y="12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12" name="Rectangle 1144"/>
            <p:cNvSpPr>
              <a:spLocks noChangeArrowheads="1"/>
            </p:cNvSpPr>
            <p:nvPr/>
          </p:nvSpPr>
          <p:spPr bwMode="auto">
            <a:xfrm>
              <a:off x="4464" y="13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13" name="Rectangle 1145"/>
            <p:cNvSpPr>
              <a:spLocks noChangeArrowheads="1"/>
            </p:cNvSpPr>
            <p:nvPr/>
          </p:nvSpPr>
          <p:spPr bwMode="auto">
            <a:xfrm>
              <a:off x="4464" y="14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14" name="Rectangle 1146"/>
            <p:cNvSpPr>
              <a:spLocks noChangeArrowheads="1"/>
            </p:cNvSpPr>
            <p:nvPr/>
          </p:nvSpPr>
          <p:spPr bwMode="auto">
            <a:xfrm>
              <a:off x="4464" y="15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15" name="Rectangle 1147"/>
            <p:cNvSpPr>
              <a:spLocks noChangeArrowheads="1"/>
            </p:cNvSpPr>
            <p:nvPr/>
          </p:nvSpPr>
          <p:spPr bwMode="auto">
            <a:xfrm>
              <a:off x="4464" y="16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16" name="Rectangle 1148"/>
            <p:cNvSpPr>
              <a:spLocks noChangeArrowheads="1"/>
            </p:cNvSpPr>
            <p:nvPr/>
          </p:nvSpPr>
          <p:spPr bwMode="auto">
            <a:xfrm>
              <a:off x="4464" y="172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17" name="Rectangle 1149"/>
            <p:cNvSpPr>
              <a:spLocks noChangeArrowheads="1"/>
            </p:cNvSpPr>
            <p:nvPr/>
          </p:nvSpPr>
          <p:spPr bwMode="auto">
            <a:xfrm>
              <a:off x="4464" y="182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18" name="Rectangle 1150"/>
            <p:cNvSpPr>
              <a:spLocks noChangeArrowheads="1"/>
            </p:cNvSpPr>
            <p:nvPr/>
          </p:nvSpPr>
          <p:spPr bwMode="auto">
            <a:xfrm>
              <a:off x="4464" y="192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19" name="Rectangle 1151"/>
            <p:cNvSpPr>
              <a:spLocks noChangeArrowheads="1"/>
            </p:cNvSpPr>
            <p:nvPr/>
          </p:nvSpPr>
          <p:spPr bwMode="auto">
            <a:xfrm>
              <a:off x="4464" y="201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20" name="Rectangle 1152"/>
            <p:cNvSpPr>
              <a:spLocks noChangeArrowheads="1"/>
            </p:cNvSpPr>
            <p:nvPr/>
          </p:nvSpPr>
          <p:spPr bwMode="auto">
            <a:xfrm>
              <a:off x="4464" y="211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21" name="Rectangle 1153"/>
            <p:cNvSpPr>
              <a:spLocks noChangeArrowheads="1"/>
            </p:cNvSpPr>
            <p:nvPr/>
          </p:nvSpPr>
          <p:spPr bwMode="auto">
            <a:xfrm>
              <a:off x="4464" y="220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22" name="Rectangle 1154"/>
            <p:cNvSpPr>
              <a:spLocks noChangeArrowheads="1"/>
            </p:cNvSpPr>
            <p:nvPr/>
          </p:nvSpPr>
          <p:spPr bwMode="auto">
            <a:xfrm>
              <a:off x="4464" y="230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23" name="Rectangle 1155"/>
            <p:cNvSpPr>
              <a:spLocks noChangeArrowheads="1"/>
            </p:cNvSpPr>
            <p:nvPr/>
          </p:nvSpPr>
          <p:spPr bwMode="auto">
            <a:xfrm>
              <a:off x="4464" y="240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24" name="Rectangle 1156"/>
            <p:cNvSpPr>
              <a:spLocks noChangeArrowheads="1"/>
            </p:cNvSpPr>
            <p:nvPr/>
          </p:nvSpPr>
          <p:spPr bwMode="auto">
            <a:xfrm>
              <a:off x="4464" y="249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25" name="Rectangle 1157"/>
            <p:cNvSpPr>
              <a:spLocks noChangeArrowheads="1"/>
            </p:cNvSpPr>
            <p:nvPr/>
          </p:nvSpPr>
          <p:spPr bwMode="auto">
            <a:xfrm>
              <a:off x="4464" y="259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26" name="Rectangle 1158"/>
            <p:cNvSpPr>
              <a:spLocks noChangeArrowheads="1"/>
            </p:cNvSpPr>
            <p:nvPr/>
          </p:nvSpPr>
          <p:spPr bwMode="auto">
            <a:xfrm>
              <a:off x="4464" y="268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27" name="Rectangle 1159"/>
            <p:cNvSpPr>
              <a:spLocks noChangeArrowheads="1"/>
            </p:cNvSpPr>
            <p:nvPr/>
          </p:nvSpPr>
          <p:spPr bwMode="auto">
            <a:xfrm>
              <a:off x="4464" y="278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28" name="Rectangle 1160"/>
            <p:cNvSpPr>
              <a:spLocks noChangeArrowheads="1"/>
            </p:cNvSpPr>
            <p:nvPr/>
          </p:nvSpPr>
          <p:spPr bwMode="auto">
            <a:xfrm>
              <a:off x="4464" y="288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29" name="Rectangle 1161"/>
            <p:cNvSpPr>
              <a:spLocks noChangeArrowheads="1"/>
            </p:cNvSpPr>
            <p:nvPr/>
          </p:nvSpPr>
          <p:spPr bwMode="auto">
            <a:xfrm>
              <a:off x="4464" y="297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30" name="Rectangle 1162"/>
            <p:cNvSpPr>
              <a:spLocks noChangeArrowheads="1"/>
            </p:cNvSpPr>
            <p:nvPr/>
          </p:nvSpPr>
          <p:spPr bwMode="auto">
            <a:xfrm>
              <a:off x="4464" y="307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31" name="Rectangle 1163"/>
            <p:cNvSpPr>
              <a:spLocks noChangeArrowheads="1"/>
            </p:cNvSpPr>
            <p:nvPr/>
          </p:nvSpPr>
          <p:spPr bwMode="auto">
            <a:xfrm>
              <a:off x="4464" y="316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32" name="Rectangle 1164"/>
            <p:cNvSpPr>
              <a:spLocks noChangeArrowheads="1"/>
            </p:cNvSpPr>
            <p:nvPr/>
          </p:nvSpPr>
          <p:spPr bwMode="auto">
            <a:xfrm>
              <a:off x="4464" y="326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33" name="Rectangle 1165"/>
            <p:cNvSpPr>
              <a:spLocks noChangeArrowheads="1"/>
            </p:cNvSpPr>
            <p:nvPr/>
          </p:nvSpPr>
          <p:spPr bwMode="auto">
            <a:xfrm>
              <a:off x="4464" y="336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34" name="Rectangle 1166"/>
            <p:cNvSpPr>
              <a:spLocks noChangeArrowheads="1"/>
            </p:cNvSpPr>
            <p:nvPr/>
          </p:nvSpPr>
          <p:spPr bwMode="auto">
            <a:xfrm>
              <a:off x="4464" y="345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35" name="Rectangle 1167"/>
            <p:cNvSpPr>
              <a:spLocks noChangeArrowheads="1"/>
            </p:cNvSpPr>
            <p:nvPr/>
          </p:nvSpPr>
          <p:spPr bwMode="auto">
            <a:xfrm>
              <a:off x="4464" y="355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36" name="Rectangle 1168"/>
            <p:cNvSpPr>
              <a:spLocks noChangeArrowheads="1"/>
            </p:cNvSpPr>
            <p:nvPr/>
          </p:nvSpPr>
          <p:spPr bwMode="auto">
            <a:xfrm>
              <a:off x="4464" y="36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37" name="Rectangle 1169"/>
            <p:cNvSpPr>
              <a:spLocks noChangeArrowheads="1"/>
            </p:cNvSpPr>
            <p:nvPr/>
          </p:nvSpPr>
          <p:spPr bwMode="auto">
            <a:xfrm>
              <a:off x="4464" y="37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38" name="Rectangle 1170"/>
            <p:cNvSpPr>
              <a:spLocks noChangeArrowheads="1"/>
            </p:cNvSpPr>
            <p:nvPr/>
          </p:nvSpPr>
          <p:spPr bwMode="auto">
            <a:xfrm>
              <a:off x="4464" y="38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39" name="Rectangle 1171"/>
            <p:cNvSpPr>
              <a:spLocks noChangeArrowheads="1"/>
            </p:cNvSpPr>
            <p:nvPr/>
          </p:nvSpPr>
          <p:spPr bwMode="auto">
            <a:xfrm>
              <a:off x="4464" y="39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40" name="Rectangle 1172"/>
            <p:cNvSpPr>
              <a:spLocks noChangeArrowheads="1"/>
            </p:cNvSpPr>
            <p:nvPr/>
          </p:nvSpPr>
          <p:spPr bwMode="auto">
            <a:xfrm>
              <a:off x="4464" y="40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41" name="Rectangle 1173"/>
            <p:cNvSpPr>
              <a:spLocks noChangeArrowheads="1"/>
            </p:cNvSpPr>
            <p:nvPr/>
          </p:nvSpPr>
          <p:spPr bwMode="auto">
            <a:xfrm>
              <a:off x="4560" y="12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42" name="Rectangle 1174"/>
            <p:cNvSpPr>
              <a:spLocks noChangeArrowheads="1"/>
            </p:cNvSpPr>
            <p:nvPr/>
          </p:nvSpPr>
          <p:spPr bwMode="auto">
            <a:xfrm>
              <a:off x="4560" y="13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43" name="Rectangle 1175"/>
            <p:cNvSpPr>
              <a:spLocks noChangeArrowheads="1"/>
            </p:cNvSpPr>
            <p:nvPr/>
          </p:nvSpPr>
          <p:spPr bwMode="auto">
            <a:xfrm>
              <a:off x="4560" y="14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44" name="Rectangle 1176"/>
            <p:cNvSpPr>
              <a:spLocks noChangeArrowheads="1"/>
            </p:cNvSpPr>
            <p:nvPr/>
          </p:nvSpPr>
          <p:spPr bwMode="auto">
            <a:xfrm>
              <a:off x="4560" y="15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45" name="Rectangle 1177"/>
            <p:cNvSpPr>
              <a:spLocks noChangeArrowheads="1"/>
            </p:cNvSpPr>
            <p:nvPr/>
          </p:nvSpPr>
          <p:spPr bwMode="auto">
            <a:xfrm>
              <a:off x="4560" y="16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46" name="Rectangle 1178"/>
            <p:cNvSpPr>
              <a:spLocks noChangeArrowheads="1"/>
            </p:cNvSpPr>
            <p:nvPr/>
          </p:nvSpPr>
          <p:spPr bwMode="auto">
            <a:xfrm>
              <a:off x="4560" y="172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47" name="Rectangle 1179"/>
            <p:cNvSpPr>
              <a:spLocks noChangeArrowheads="1"/>
            </p:cNvSpPr>
            <p:nvPr/>
          </p:nvSpPr>
          <p:spPr bwMode="auto">
            <a:xfrm>
              <a:off x="4560" y="182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48" name="Rectangle 1180"/>
            <p:cNvSpPr>
              <a:spLocks noChangeArrowheads="1"/>
            </p:cNvSpPr>
            <p:nvPr/>
          </p:nvSpPr>
          <p:spPr bwMode="auto">
            <a:xfrm>
              <a:off x="4560" y="192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49" name="Rectangle 1181"/>
            <p:cNvSpPr>
              <a:spLocks noChangeArrowheads="1"/>
            </p:cNvSpPr>
            <p:nvPr/>
          </p:nvSpPr>
          <p:spPr bwMode="auto">
            <a:xfrm>
              <a:off x="4560" y="201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50" name="Rectangle 1182"/>
            <p:cNvSpPr>
              <a:spLocks noChangeArrowheads="1"/>
            </p:cNvSpPr>
            <p:nvPr/>
          </p:nvSpPr>
          <p:spPr bwMode="auto">
            <a:xfrm>
              <a:off x="4560" y="211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51" name="Rectangle 1183"/>
            <p:cNvSpPr>
              <a:spLocks noChangeArrowheads="1"/>
            </p:cNvSpPr>
            <p:nvPr/>
          </p:nvSpPr>
          <p:spPr bwMode="auto">
            <a:xfrm>
              <a:off x="4560" y="220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52" name="Rectangle 1184"/>
            <p:cNvSpPr>
              <a:spLocks noChangeArrowheads="1"/>
            </p:cNvSpPr>
            <p:nvPr/>
          </p:nvSpPr>
          <p:spPr bwMode="auto">
            <a:xfrm>
              <a:off x="4560" y="230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53" name="Rectangle 1185"/>
            <p:cNvSpPr>
              <a:spLocks noChangeArrowheads="1"/>
            </p:cNvSpPr>
            <p:nvPr/>
          </p:nvSpPr>
          <p:spPr bwMode="auto">
            <a:xfrm>
              <a:off x="4560" y="240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54" name="Rectangle 1186"/>
            <p:cNvSpPr>
              <a:spLocks noChangeArrowheads="1"/>
            </p:cNvSpPr>
            <p:nvPr/>
          </p:nvSpPr>
          <p:spPr bwMode="auto">
            <a:xfrm>
              <a:off x="4560" y="249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55" name="Rectangle 1187"/>
            <p:cNvSpPr>
              <a:spLocks noChangeArrowheads="1"/>
            </p:cNvSpPr>
            <p:nvPr/>
          </p:nvSpPr>
          <p:spPr bwMode="auto">
            <a:xfrm>
              <a:off x="4560" y="259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56" name="Rectangle 1188"/>
            <p:cNvSpPr>
              <a:spLocks noChangeArrowheads="1"/>
            </p:cNvSpPr>
            <p:nvPr/>
          </p:nvSpPr>
          <p:spPr bwMode="auto">
            <a:xfrm>
              <a:off x="4560" y="268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57" name="Rectangle 1189"/>
            <p:cNvSpPr>
              <a:spLocks noChangeArrowheads="1"/>
            </p:cNvSpPr>
            <p:nvPr/>
          </p:nvSpPr>
          <p:spPr bwMode="auto">
            <a:xfrm>
              <a:off x="4560" y="278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58" name="Rectangle 1190"/>
            <p:cNvSpPr>
              <a:spLocks noChangeArrowheads="1"/>
            </p:cNvSpPr>
            <p:nvPr/>
          </p:nvSpPr>
          <p:spPr bwMode="auto">
            <a:xfrm>
              <a:off x="4560" y="288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59" name="Rectangle 1191"/>
            <p:cNvSpPr>
              <a:spLocks noChangeArrowheads="1"/>
            </p:cNvSpPr>
            <p:nvPr/>
          </p:nvSpPr>
          <p:spPr bwMode="auto">
            <a:xfrm>
              <a:off x="4560" y="297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60" name="Rectangle 1192"/>
            <p:cNvSpPr>
              <a:spLocks noChangeArrowheads="1"/>
            </p:cNvSpPr>
            <p:nvPr/>
          </p:nvSpPr>
          <p:spPr bwMode="auto">
            <a:xfrm>
              <a:off x="4560" y="307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61" name="Rectangle 1193"/>
            <p:cNvSpPr>
              <a:spLocks noChangeArrowheads="1"/>
            </p:cNvSpPr>
            <p:nvPr/>
          </p:nvSpPr>
          <p:spPr bwMode="auto">
            <a:xfrm>
              <a:off x="4560" y="316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62" name="Rectangle 1194"/>
            <p:cNvSpPr>
              <a:spLocks noChangeArrowheads="1"/>
            </p:cNvSpPr>
            <p:nvPr/>
          </p:nvSpPr>
          <p:spPr bwMode="auto">
            <a:xfrm>
              <a:off x="4560" y="326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63" name="Rectangle 1195"/>
            <p:cNvSpPr>
              <a:spLocks noChangeArrowheads="1"/>
            </p:cNvSpPr>
            <p:nvPr/>
          </p:nvSpPr>
          <p:spPr bwMode="auto">
            <a:xfrm>
              <a:off x="4560" y="336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64" name="Rectangle 1196"/>
            <p:cNvSpPr>
              <a:spLocks noChangeArrowheads="1"/>
            </p:cNvSpPr>
            <p:nvPr/>
          </p:nvSpPr>
          <p:spPr bwMode="auto">
            <a:xfrm>
              <a:off x="4560" y="345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65" name="Rectangle 1197"/>
            <p:cNvSpPr>
              <a:spLocks noChangeArrowheads="1"/>
            </p:cNvSpPr>
            <p:nvPr/>
          </p:nvSpPr>
          <p:spPr bwMode="auto">
            <a:xfrm>
              <a:off x="4560" y="355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66" name="Rectangle 1198"/>
            <p:cNvSpPr>
              <a:spLocks noChangeArrowheads="1"/>
            </p:cNvSpPr>
            <p:nvPr/>
          </p:nvSpPr>
          <p:spPr bwMode="auto">
            <a:xfrm>
              <a:off x="4560" y="36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67" name="Rectangle 1199"/>
            <p:cNvSpPr>
              <a:spLocks noChangeArrowheads="1"/>
            </p:cNvSpPr>
            <p:nvPr/>
          </p:nvSpPr>
          <p:spPr bwMode="auto">
            <a:xfrm>
              <a:off x="4560" y="37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68" name="Rectangle 1200"/>
            <p:cNvSpPr>
              <a:spLocks noChangeArrowheads="1"/>
            </p:cNvSpPr>
            <p:nvPr/>
          </p:nvSpPr>
          <p:spPr bwMode="auto">
            <a:xfrm>
              <a:off x="4560" y="38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69" name="Rectangle 1201"/>
            <p:cNvSpPr>
              <a:spLocks noChangeArrowheads="1"/>
            </p:cNvSpPr>
            <p:nvPr/>
          </p:nvSpPr>
          <p:spPr bwMode="auto">
            <a:xfrm>
              <a:off x="4560" y="39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70" name="Rectangle 1202"/>
            <p:cNvSpPr>
              <a:spLocks noChangeArrowheads="1"/>
            </p:cNvSpPr>
            <p:nvPr/>
          </p:nvSpPr>
          <p:spPr bwMode="auto">
            <a:xfrm>
              <a:off x="4560" y="40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71" name="Rectangle 1203"/>
            <p:cNvSpPr>
              <a:spLocks noChangeArrowheads="1"/>
            </p:cNvSpPr>
            <p:nvPr/>
          </p:nvSpPr>
          <p:spPr bwMode="auto">
            <a:xfrm>
              <a:off x="4656" y="12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72" name="Rectangle 1204"/>
            <p:cNvSpPr>
              <a:spLocks noChangeArrowheads="1"/>
            </p:cNvSpPr>
            <p:nvPr/>
          </p:nvSpPr>
          <p:spPr bwMode="auto">
            <a:xfrm>
              <a:off x="4656" y="13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73" name="Rectangle 1205"/>
            <p:cNvSpPr>
              <a:spLocks noChangeArrowheads="1"/>
            </p:cNvSpPr>
            <p:nvPr/>
          </p:nvSpPr>
          <p:spPr bwMode="auto">
            <a:xfrm>
              <a:off x="4656" y="14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74" name="Rectangle 1206"/>
            <p:cNvSpPr>
              <a:spLocks noChangeArrowheads="1"/>
            </p:cNvSpPr>
            <p:nvPr/>
          </p:nvSpPr>
          <p:spPr bwMode="auto">
            <a:xfrm>
              <a:off x="4656" y="15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75" name="Rectangle 1207"/>
            <p:cNvSpPr>
              <a:spLocks noChangeArrowheads="1"/>
            </p:cNvSpPr>
            <p:nvPr/>
          </p:nvSpPr>
          <p:spPr bwMode="auto">
            <a:xfrm>
              <a:off x="4656" y="16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76" name="Rectangle 1208"/>
            <p:cNvSpPr>
              <a:spLocks noChangeArrowheads="1"/>
            </p:cNvSpPr>
            <p:nvPr/>
          </p:nvSpPr>
          <p:spPr bwMode="auto">
            <a:xfrm>
              <a:off x="4656" y="172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77" name="Rectangle 1209"/>
            <p:cNvSpPr>
              <a:spLocks noChangeArrowheads="1"/>
            </p:cNvSpPr>
            <p:nvPr/>
          </p:nvSpPr>
          <p:spPr bwMode="auto">
            <a:xfrm>
              <a:off x="4656" y="182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78" name="Rectangle 1210"/>
            <p:cNvSpPr>
              <a:spLocks noChangeArrowheads="1"/>
            </p:cNvSpPr>
            <p:nvPr/>
          </p:nvSpPr>
          <p:spPr bwMode="auto">
            <a:xfrm>
              <a:off x="4656" y="192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5000" b="0" i="0">
                  <a:latin typeface="Times New Roman" pitchFamily="18" charset="0"/>
                  <a:ea typeface="宋体" pitchFamily="2" charset="-122"/>
                </a:rPr>
                <a:t>0</a:t>
              </a:r>
            </a:p>
            <a:p>
              <a:endParaRPr lang="en-US" altLang="zh-CN" sz="5000" b="0" i="0">
                <a:latin typeface="Times New Roman" pitchFamily="18" charset="0"/>
                <a:ea typeface="宋体" pitchFamily="2" charset="-122"/>
              </a:endParaRPr>
            </a:p>
            <a:p>
              <a:endParaRPr lang="en-US" altLang="zh-CN" sz="2400" b="0" i="0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55579" name="Rectangle 1211"/>
            <p:cNvSpPr>
              <a:spLocks noChangeArrowheads="1"/>
            </p:cNvSpPr>
            <p:nvPr/>
          </p:nvSpPr>
          <p:spPr bwMode="auto">
            <a:xfrm>
              <a:off x="4656" y="201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80" name="Rectangle 1212"/>
            <p:cNvSpPr>
              <a:spLocks noChangeArrowheads="1"/>
            </p:cNvSpPr>
            <p:nvPr/>
          </p:nvSpPr>
          <p:spPr bwMode="auto">
            <a:xfrm>
              <a:off x="4656" y="211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81" name="Rectangle 1213"/>
            <p:cNvSpPr>
              <a:spLocks noChangeArrowheads="1"/>
            </p:cNvSpPr>
            <p:nvPr/>
          </p:nvSpPr>
          <p:spPr bwMode="auto">
            <a:xfrm>
              <a:off x="4656" y="220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82" name="Rectangle 1214"/>
            <p:cNvSpPr>
              <a:spLocks noChangeArrowheads="1"/>
            </p:cNvSpPr>
            <p:nvPr/>
          </p:nvSpPr>
          <p:spPr bwMode="auto">
            <a:xfrm>
              <a:off x="4656" y="230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83" name="Rectangle 1215"/>
            <p:cNvSpPr>
              <a:spLocks noChangeArrowheads="1"/>
            </p:cNvSpPr>
            <p:nvPr/>
          </p:nvSpPr>
          <p:spPr bwMode="auto">
            <a:xfrm>
              <a:off x="4656" y="240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84" name="Rectangle 1216"/>
            <p:cNvSpPr>
              <a:spLocks noChangeArrowheads="1"/>
            </p:cNvSpPr>
            <p:nvPr/>
          </p:nvSpPr>
          <p:spPr bwMode="auto">
            <a:xfrm>
              <a:off x="4656" y="249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85" name="Rectangle 1217"/>
            <p:cNvSpPr>
              <a:spLocks noChangeArrowheads="1"/>
            </p:cNvSpPr>
            <p:nvPr/>
          </p:nvSpPr>
          <p:spPr bwMode="auto">
            <a:xfrm>
              <a:off x="4656" y="259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86" name="Rectangle 1218"/>
            <p:cNvSpPr>
              <a:spLocks noChangeArrowheads="1"/>
            </p:cNvSpPr>
            <p:nvPr/>
          </p:nvSpPr>
          <p:spPr bwMode="auto">
            <a:xfrm>
              <a:off x="4656" y="268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87" name="Rectangle 1219"/>
            <p:cNvSpPr>
              <a:spLocks noChangeArrowheads="1"/>
            </p:cNvSpPr>
            <p:nvPr/>
          </p:nvSpPr>
          <p:spPr bwMode="auto">
            <a:xfrm>
              <a:off x="4656" y="278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88" name="Rectangle 1220"/>
            <p:cNvSpPr>
              <a:spLocks noChangeArrowheads="1"/>
            </p:cNvSpPr>
            <p:nvPr/>
          </p:nvSpPr>
          <p:spPr bwMode="auto">
            <a:xfrm>
              <a:off x="4656" y="288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89" name="Rectangle 1221"/>
            <p:cNvSpPr>
              <a:spLocks noChangeArrowheads="1"/>
            </p:cNvSpPr>
            <p:nvPr/>
          </p:nvSpPr>
          <p:spPr bwMode="auto">
            <a:xfrm>
              <a:off x="4656" y="297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90" name="Rectangle 1222"/>
            <p:cNvSpPr>
              <a:spLocks noChangeArrowheads="1"/>
            </p:cNvSpPr>
            <p:nvPr/>
          </p:nvSpPr>
          <p:spPr bwMode="auto">
            <a:xfrm>
              <a:off x="4656" y="307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91" name="Rectangle 1223"/>
            <p:cNvSpPr>
              <a:spLocks noChangeArrowheads="1"/>
            </p:cNvSpPr>
            <p:nvPr/>
          </p:nvSpPr>
          <p:spPr bwMode="auto">
            <a:xfrm>
              <a:off x="4656" y="316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92" name="Rectangle 1224"/>
            <p:cNvSpPr>
              <a:spLocks noChangeArrowheads="1"/>
            </p:cNvSpPr>
            <p:nvPr/>
          </p:nvSpPr>
          <p:spPr bwMode="auto">
            <a:xfrm>
              <a:off x="4656" y="326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93" name="Rectangle 1225"/>
            <p:cNvSpPr>
              <a:spLocks noChangeArrowheads="1"/>
            </p:cNvSpPr>
            <p:nvPr/>
          </p:nvSpPr>
          <p:spPr bwMode="auto">
            <a:xfrm>
              <a:off x="4656" y="336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94" name="Rectangle 1226"/>
            <p:cNvSpPr>
              <a:spLocks noChangeArrowheads="1"/>
            </p:cNvSpPr>
            <p:nvPr/>
          </p:nvSpPr>
          <p:spPr bwMode="auto">
            <a:xfrm>
              <a:off x="4656" y="345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95" name="Rectangle 1227"/>
            <p:cNvSpPr>
              <a:spLocks noChangeArrowheads="1"/>
            </p:cNvSpPr>
            <p:nvPr/>
          </p:nvSpPr>
          <p:spPr bwMode="auto">
            <a:xfrm>
              <a:off x="4656" y="355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96" name="Rectangle 1228"/>
            <p:cNvSpPr>
              <a:spLocks noChangeArrowheads="1"/>
            </p:cNvSpPr>
            <p:nvPr/>
          </p:nvSpPr>
          <p:spPr bwMode="auto">
            <a:xfrm>
              <a:off x="4656" y="36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97" name="Rectangle 1229"/>
            <p:cNvSpPr>
              <a:spLocks noChangeArrowheads="1"/>
            </p:cNvSpPr>
            <p:nvPr/>
          </p:nvSpPr>
          <p:spPr bwMode="auto">
            <a:xfrm>
              <a:off x="4656" y="37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98" name="Rectangle 1230"/>
            <p:cNvSpPr>
              <a:spLocks noChangeArrowheads="1"/>
            </p:cNvSpPr>
            <p:nvPr/>
          </p:nvSpPr>
          <p:spPr bwMode="auto">
            <a:xfrm>
              <a:off x="4656" y="38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599" name="Rectangle 1231"/>
            <p:cNvSpPr>
              <a:spLocks noChangeArrowheads="1"/>
            </p:cNvSpPr>
            <p:nvPr/>
          </p:nvSpPr>
          <p:spPr bwMode="auto">
            <a:xfrm>
              <a:off x="4656" y="39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00" name="Rectangle 1232"/>
            <p:cNvSpPr>
              <a:spLocks noChangeArrowheads="1"/>
            </p:cNvSpPr>
            <p:nvPr/>
          </p:nvSpPr>
          <p:spPr bwMode="auto">
            <a:xfrm>
              <a:off x="4656" y="40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01" name="Rectangle 1233"/>
            <p:cNvSpPr>
              <a:spLocks noChangeArrowheads="1"/>
            </p:cNvSpPr>
            <p:nvPr/>
          </p:nvSpPr>
          <p:spPr bwMode="auto">
            <a:xfrm>
              <a:off x="4752" y="12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02" name="Rectangle 1234"/>
            <p:cNvSpPr>
              <a:spLocks noChangeArrowheads="1"/>
            </p:cNvSpPr>
            <p:nvPr/>
          </p:nvSpPr>
          <p:spPr bwMode="auto">
            <a:xfrm>
              <a:off x="4752" y="13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03" name="Rectangle 1235"/>
            <p:cNvSpPr>
              <a:spLocks noChangeArrowheads="1"/>
            </p:cNvSpPr>
            <p:nvPr/>
          </p:nvSpPr>
          <p:spPr bwMode="auto">
            <a:xfrm>
              <a:off x="4752" y="14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04" name="Rectangle 1236"/>
            <p:cNvSpPr>
              <a:spLocks noChangeArrowheads="1"/>
            </p:cNvSpPr>
            <p:nvPr/>
          </p:nvSpPr>
          <p:spPr bwMode="auto">
            <a:xfrm>
              <a:off x="4752" y="15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05" name="Rectangle 1237"/>
            <p:cNvSpPr>
              <a:spLocks noChangeArrowheads="1"/>
            </p:cNvSpPr>
            <p:nvPr/>
          </p:nvSpPr>
          <p:spPr bwMode="auto">
            <a:xfrm>
              <a:off x="4752" y="16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06" name="Rectangle 1238"/>
            <p:cNvSpPr>
              <a:spLocks noChangeArrowheads="1"/>
            </p:cNvSpPr>
            <p:nvPr/>
          </p:nvSpPr>
          <p:spPr bwMode="auto">
            <a:xfrm>
              <a:off x="4752" y="172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07" name="Rectangle 1239"/>
            <p:cNvSpPr>
              <a:spLocks noChangeArrowheads="1"/>
            </p:cNvSpPr>
            <p:nvPr/>
          </p:nvSpPr>
          <p:spPr bwMode="auto">
            <a:xfrm>
              <a:off x="4752" y="182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08" name="Rectangle 1240"/>
            <p:cNvSpPr>
              <a:spLocks noChangeArrowheads="1"/>
            </p:cNvSpPr>
            <p:nvPr/>
          </p:nvSpPr>
          <p:spPr bwMode="auto">
            <a:xfrm>
              <a:off x="4752" y="192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09" name="Rectangle 1241"/>
            <p:cNvSpPr>
              <a:spLocks noChangeArrowheads="1"/>
            </p:cNvSpPr>
            <p:nvPr/>
          </p:nvSpPr>
          <p:spPr bwMode="auto">
            <a:xfrm>
              <a:off x="4752" y="201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10" name="Rectangle 1242"/>
            <p:cNvSpPr>
              <a:spLocks noChangeArrowheads="1"/>
            </p:cNvSpPr>
            <p:nvPr/>
          </p:nvSpPr>
          <p:spPr bwMode="auto">
            <a:xfrm>
              <a:off x="4752" y="211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11" name="Rectangle 1243"/>
            <p:cNvSpPr>
              <a:spLocks noChangeArrowheads="1"/>
            </p:cNvSpPr>
            <p:nvPr/>
          </p:nvSpPr>
          <p:spPr bwMode="auto">
            <a:xfrm>
              <a:off x="4752" y="220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12" name="Rectangle 1244"/>
            <p:cNvSpPr>
              <a:spLocks noChangeArrowheads="1"/>
            </p:cNvSpPr>
            <p:nvPr/>
          </p:nvSpPr>
          <p:spPr bwMode="auto">
            <a:xfrm>
              <a:off x="4752" y="230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13" name="Rectangle 1245"/>
            <p:cNvSpPr>
              <a:spLocks noChangeArrowheads="1"/>
            </p:cNvSpPr>
            <p:nvPr/>
          </p:nvSpPr>
          <p:spPr bwMode="auto">
            <a:xfrm>
              <a:off x="4752" y="240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14" name="Rectangle 1246"/>
            <p:cNvSpPr>
              <a:spLocks noChangeArrowheads="1"/>
            </p:cNvSpPr>
            <p:nvPr/>
          </p:nvSpPr>
          <p:spPr bwMode="auto">
            <a:xfrm>
              <a:off x="4752" y="249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15" name="Rectangle 1247"/>
            <p:cNvSpPr>
              <a:spLocks noChangeArrowheads="1"/>
            </p:cNvSpPr>
            <p:nvPr/>
          </p:nvSpPr>
          <p:spPr bwMode="auto">
            <a:xfrm>
              <a:off x="4752" y="259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16" name="Rectangle 1248"/>
            <p:cNvSpPr>
              <a:spLocks noChangeArrowheads="1"/>
            </p:cNvSpPr>
            <p:nvPr/>
          </p:nvSpPr>
          <p:spPr bwMode="auto">
            <a:xfrm>
              <a:off x="4752" y="268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17" name="Rectangle 1249"/>
            <p:cNvSpPr>
              <a:spLocks noChangeArrowheads="1"/>
            </p:cNvSpPr>
            <p:nvPr/>
          </p:nvSpPr>
          <p:spPr bwMode="auto">
            <a:xfrm>
              <a:off x="4752" y="278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18" name="Rectangle 1250"/>
            <p:cNvSpPr>
              <a:spLocks noChangeArrowheads="1"/>
            </p:cNvSpPr>
            <p:nvPr/>
          </p:nvSpPr>
          <p:spPr bwMode="auto">
            <a:xfrm>
              <a:off x="4752" y="288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19" name="Rectangle 1251"/>
            <p:cNvSpPr>
              <a:spLocks noChangeArrowheads="1"/>
            </p:cNvSpPr>
            <p:nvPr/>
          </p:nvSpPr>
          <p:spPr bwMode="auto">
            <a:xfrm>
              <a:off x="4752" y="297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20" name="Rectangle 1252"/>
            <p:cNvSpPr>
              <a:spLocks noChangeArrowheads="1"/>
            </p:cNvSpPr>
            <p:nvPr/>
          </p:nvSpPr>
          <p:spPr bwMode="auto">
            <a:xfrm>
              <a:off x="4752" y="307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21" name="Rectangle 1253"/>
            <p:cNvSpPr>
              <a:spLocks noChangeArrowheads="1"/>
            </p:cNvSpPr>
            <p:nvPr/>
          </p:nvSpPr>
          <p:spPr bwMode="auto">
            <a:xfrm>
              <a:off x="4752" y="316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22" name="Rectangle 1254"/>
            <p:cNvSpPr>
              <a:spLocks noChangeArrowheads="1"/>
            </p:cNvSpPr>
            <p:nvPr/>
          </p:nvSpPr>
          <p:spPr bwMode="auto">
            <a:xfrm>
              <a:off x="4752" y="326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23" name="Rectangle 1255"/>
            <p:cNvSpPr>
              <a:spLocks noChangeArrowheads="1"/>
            </p:cNvSpPr>
            <p:nvPr/>
          </p:nvSpPr>
          <p:spPr bwMode="auto">
            <a:xfrm>
              <a:off x="4752" y="336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24" name="Rectangle 1256"/>
            <p:cNvSpPr>
              <a:spLocks noChangeArrowheads="1"/>
            </p:cNvSpPr>
            <p:nvPr/>
          </p:nvSpPr>
          <p:spPr bwMode="auto">
            <a:xfrm>
              <a:off x="4752" y="345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25" name="Rectangle 1257"/>
            <p:cNvSpPr>
              <a:spLocks noChangeArrowheads="1"/>
            </p:cNvSpPr>
            <p:nvPr/>
          </p:nvSpPr>
          <p:spPr bwMode="auto">
            <a:xfrm>
              <a:off x="4752" y="355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26" name="Rectangle 1258"/>
            <p:cNvSpPr>
              <a:spLocks noChangeArrowheads="1"/>
            </p:cNvSpPr>
            <p:nvPr/>
          </p:nvSpPr>
          <p:spPr bwMode="auto">
            <a:xfrm>
              <a:off x="4752" y="36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27" name="Rectangle 1259"/>
            <p:cNvSpPr>
              <a:spLocks noChangeArrowheads="1"/>
            </p:cNvSpPr>
            <p:nvPr/>
          </p:nvSpPr>
          <p:spPr bwMode="auto">
            <a:xfrm>
              <a:off x="4752" y="37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28" name="Rectangle 1260"/>
            <p:cNvSpPr>
              <a:spLocks noChangeArrowheads="1"/>
            </p:cNvSpPr>
            <p:nvPr/>
          </p:nvSpPr>
          <p:spPr bwMode="auto">
            <a:xfrm>
              <a:off x="4752" y="38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29" name="Rectangle 1261"/>
            <p:cNvSpPr>
              <a:spLocks noChangeArrowheads="1"/>
            </p:cNvSpPr>
            <p:nvPr/>
          </p:nvSpPr>
          <p:spPr bwMode="auto">
            <a:xfrm>
              <a:off x="4752" y="39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30" name="Rectangle 1262"/>
            <p:cNvSpPr>
              <a:spLocks noChangeArrowheads="1"/>
            </p:cNvSpPr>
            <p:nvPr/>
          </p:nvSpPr>
          <p:spPr bwMode="auto">
            <a:xfrm>
              <a:off x="4752" y="40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31" name="Rectangle 1263"/>
            <p:cNvSpPr>
              <a:spLocks noChangeArrowheads="1"/>
            </p:cNvSpPr>
            <p:nvPr/>
          </p:nvSpPr>
          <p:spPr bwMode="auto">
            <a:xfrm>
              <a:off x="4848" y="12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32" name="Rectangle 1264"/>
            <p:cNvSpPr>
              <a:spLocks noChangeArrowheads="1"/>
            </p:cNvSpPr>
            <p:nvPr/>
          </p:nvSpPr>
          <p:spPr bwMode="auto">
            <a:xfrm>
              <a:off x="4848" y="13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33" name="Rectangle 1265"/>
            <p:cNvSpPr>
              <a:spLocks noChangeArrowheads="1"/>
            </p:cNvSpPr>
            <p:nvPr/>
          </p:nvSpPr>
          <p:spPr bwMode="auto">
            <a:xfrm>
              <a:off x="4848" y="14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34" name="Rectangle 1266"/>
            <p:cNvSpPr>
              <a:spLocks noChangeArrowheads="1"/>
            </p:cNvSpPr>
            <p:nvPr/>
          </p:nvSpPr>
          <p:spPr bwMode="auto">
            <a:xfrm>
              <a:off x="4848" y="15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35" name="Rectangle 1267"/>
            <p:cNvSpPr>
              <a:spLocks noChangeArrowheads="1"/>
            </p:cNvSpPr>
            <p:nvPr/>
          </p:nvSpPr>
          <p:spPr bwMode="auto">
            <a:xfrm>
              <a:off x="4848" y="16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36" name="Rectangle 1268"/>
            <p:cNvSpPr>
              <a:spLocks noChangeArrowheads="1"/>
            </p:cNvSpPr>
            <p:nvPr/>
          </p:nvSpPr>
          <p:spPr bwMode="auto">
            <a:xfrm>
              <a:off x="4848" y="172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37" name="Rectangle 1269"/>
            <p:cNvSpPr>
              <a:spLocks noChangeArrowheads="1"/>
            </p:cNvSpPr>
            <p:nvPr/>
          </p:nvSpPr>
          <p:spPr bwMode="auto">
            <a:xfrm>
              <a:off x="4848" y="182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38" name="Rectangle 1270"/>
            <p:cNvSpPr>
              <a:spLocks noChangeArrowheads="1"/>
            </p:cNvSpPr>
            <p:nvPr/>
          </p:nvSpPr>
          <p:spPr bwMode="auto">
            <a:xfrm>
              <a:off x="4848" y="192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39" name="Rectangle 1271"/>
            <p:cNvSpPr>
              <a:spLocks noChangeArrowheads="1"/>
            </p:cNvSpPr>
            <p:nvPr/>
          </p:nvSpPr>
          <p:spPr bwMode="auto">
            <a:xfrm>
              <a:off x="4848" y="201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40" name="Rectangle 1272"/>
            <p:cNvSpPr>
              <a:spLocks noChangeArrowheads="1"/>
            </p:cNvSpPr>
            <p:nvPr/>
          </p:nvSpPr>
          <p:spPr bwMode="auto">
            <a:xfrm>
              <a:off x="4848" y="211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41" name="Rectangle 1273"/>
            <p:cNvSpPr>
              <a:spLocks noChangeArrowheads="1"/>
            </p:cNvSpPr>
            <p:nvPr/>
          </p:nvSpPr>
          <p:spPr bwMode="auto">
            <a:xfrm>
              <a:off x="4848" y="220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42" name="Rectangle 1274"/>
            <p:cNvSpPr>
              <a:spLocks noChangeArrowheads="1"/>
            </p:cNvSpPr>
            <p:nvPr/>
          </p:nvSpPr>
          <p:spPr bwMode="auto">
            <a:xfrm>
              <a:off x="4848" y="230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43" name="Rectangle 1275"/>
            <p:cNvSpPr>
              <a:spLocks noChangeArrowheads="1"/>
            </p:cNvSpPr>
            <p:nvPr/>
          </p:nvSpPr>
          <p:spPr bwMode="auto">
            <a:xfrm>
              <a:off x="4848" y="240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44" name="Rectangle 1276"/>
            <p:cNvSpPr>
              <a:spLocks noChangeArrowheads="1"/>
            </p:cNvSpPr>
            <p:nvPr/>
          </p:nvSpPr>
          <p:spPr bwMode="auto">
            <a:xfrm>
              <a:off x="4848" y="249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45" name="Rectangle 1277"/>
            <p:cNvSpPr>
              <a:spLocks noChangeArrowheads="1"/>
            </p:cNvSpPr>
            <p:nvPr/>
          </p:nvSpPr>
          <p:spPr bwMode="auto">
            <a:xfrm>
              <a:off x="4848" y="259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46" name="Rectangle 1278"/>
            <p:cNvSpPr>
              <a:spLocks noChangeArrowheads="1"/>
            </p:cNvSpPr>
            <p:nvPr/>
          </p:nvSpPr>
          <p:spPr bwMode="auto">
            <a:xfrm>
              <a:off x="4848" y="268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47" name="Rectangle 1279"/>
            <p:cNvSpPr>
              <a:spLocks noChangeArrowheads="1"/>
            </p:cNvSpPr>
            <p:nvPr/>
          </p:nvSpPr>
          <p:spPr bwMode="auto">
            <a:xfrm>
              <a:off x="4848" y="278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48" name="Rectangle 1280"/>
            <p:cNvSpPr>
              <a:spLocks noChangeArrowheads="1"/>
            </p:cNvSpPr>
            <p:nvPr/>
          </p:nvSpPr>
          <p:spPr bwMode="auto">
            <a:xfrm>
              <a:off x="4848" y="288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49" name="Rectangle 1281"/>
            <p:cNvSpPr>
              <a:spLocks noChangeArrowheads="1"/>
            </p:cNvSpPr>
            <p:nvPr/>
          </p:nvSpPr>
          <p:spPr bwMode="auto">
            <a:xfrm>
              <a:off x="4848" y="297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50" name="Rectangle 1282"/>
            <p:cNvSpPr>
              <a:spLocks noChangeArrowheads="1"/>
            </p:cNvSpPr>
            <p:nvPr/>
          </p:nvSpPr>
          <p:spPr bwMode="auto">
            <a:xfrm>
              <a:off x="4848" y="307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51" name="Rectangle 1283"/>
            <p:cNvSpPr>
              <a:spLocks noChangeArrowheads="1"/>
            </p:cNvSpPr>
            <p:nvPr/>
          </p:nvSpPr>
          <p:spPr bwMode="auto">
            <a:xfrm>
              <a:off x="4848" y="316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52" name="Rectangle 1284"/>
            <p:cNvSpPr>
              <a:spLocks noChangeArrowheads="1"/>
            </p:cNvSpPr>
            <p:nvPr/>
          </p:nvSpPr>
          <p:spPr bwMode="auto">
            <a:xfrm>
              <a:off x="4848" y="326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53" name="Rectangle 1285"/>
            <p:cNvSpPr>
              <a:spLocks noChangeArrowheads="1"/>
            </p:cNvSpPr>
            <p:nvPr/>
          </p:nvSpPr>
          <p:spPr bwMode="auto">
            <a:xfrm>
              <a:off x="4848" y="336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54" name="Rectangle 1286"/>
            <p:cNvSpPr>
              <a:spLocks noChangeArrowheads="1"/>
            </p:cNvSpPr>
            <p:nvPr/>
          </p:nvSpPr>
          <p:spPr bwMode="auto">
            <a:xfrm>
              <a:off x="4848" y="345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55" name="Rectangle 1287"/>
            <p:cNvSpPr>
              <a:spLocks noChangeArrowheads="1"/>
            </p:cNvSpPr>
            <p:nvPr/>
          </p:nvSpPr>
          <p:spPr bwMode="auto">
            <a:xfrm>
              <a:off x="4848" y="355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56" name="Rectangle 1288"/>
            <p:cNvSpPr>
              <a:spLocks noChangeArrowheads="1"/>
            </p:cNvSpPr>
            <p:nvPr/>
          </p:nvSpPr>
          <p:spPr bwMode="auto">
            <a:xfrm>
              <a:off x="4848" y="36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57" name="Rectangle 1289"/>
            <p:cNvSpPr>
              <a:spLocks noChangeArrowheads="1"/>
            </p:cNvSpPr>
            <p:nvPr/>
          </p:nvSpPr>
          <p:spPr bwMode="auto">
            <a:xfrm>
              <a:off x="4848" y="37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58" name="Rectangle 1290"/>
            <p:cNvSpPr>
              <a:spLocks noChangeArrowheads="1"/>
            </p:cNvSpPr>
            <p:nvPr/>
          </p:nvSpPr>
          <p:spPr bwMode="auto">
            <a:xfrm>
              <a:off x="4848" y="38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59" name="Rectangle 1291"/>
            <p:cNvSpPr>
              <a:spLocks noChangeArrowheads="1"/>
            </p:cNvSpPr>
            <p:nvPr/>
          </p:nvSpPr>
          <p:spPr bwMode="auto">
            <a:xfrm>
              <a:off x="4848" y="39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60" name="Rectangle 1292"/>
            <p:cNvSpPr>
              <a:spLocks noChangeArrowheads="1"/>
            </p:cNvSpPr>
            <p:nvPr/>
          </p:nvSpPr>
          <p:spPr bwMode="auto">
            <a:xfrm>
              <a:off x="4848" y="40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61" name="Rectangle 1293"/>
            <p:cNvSpPr>
              <a:spLocks noChangeArrowheads="1"/>
            </p:cNvSpPr>
            <p:nvPr/>
          </p:nvSpPr>
          <p:spPr bwMode="auto">
            <a:xfrm>
              <a:off x="4944" y="12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62" name="Rectangle 1294"/>
            <p:cNvSpPr>
              <a:spLocks noChangeArrowheads="1"/>
            </p:cNvSpPr>
            <p:nvPr/>
          </p:nvSpPr>
          <p:spPr bwMode="auto">
            <a:xfrm>
              <a:off x="4944" y="13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63" name="Rectangle 1295"/>
            <p:cNvSpPr>
              <a:spLocks noChangeArrowheads="1"/>
            </p:cNvSpPr>
            <p:nvPr/>
          </p:nvSpPr>
          <p:spPr bwMode="auto">
            <a:xfrm>
              <a:off x="4944" y="14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64" name="Rectangle 1296"/>
            <p:cNvSpPr>
              <a:spLocks noChangeArrowheads="1"/>
            </p:cNvSpPr>
            <p:nvPr/>
          </p:nvSpPr>
          <p:spPr bwMode="auto">
            <a:xfrm>
              <a:off x="4944" y="15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65" name="Rectangle 1297"/>
            <p:cNvSpPr>
              <a:spLocks noChangeArrowheads="1"/>
            </p:cNvSpPr>
            <p:nvPr/>
          </p:nvSpPr>
          <p:spPr bwMode="auto">
            <a:xfrm>
              <a:off x="4944" y="16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66" name="Rectangle 1298"/>
            <p:cNvSpPr>
              <a:spLocks noChangeArrowheads="1"/>
            </p:cNvSpPr>
            <p:nvPr/>
          </p:nvSpPr>
          <p:spPr bwMode="auto">
            <a:xfrm>
              <a:off x="4944" y="172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67" name="Rectangle 1299"/>
            <p:cNvSpPr>
              <a:spLocks noChangeArrowheads="1"/>
            </p:cNvSpPr>
            <p:nvPr/>
          </p:nvSpPr>
          <p:spPr bwMode="auto">
            <a:xfrm>
              <a:off x="4944" y="182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68" name="Rectangle 1300"/>
            <p:cNvSpPr>
              <a:spLocks noChangeArrowheads="1"/>
            </p:cNvSpPr>
            <p:nvPr/>
          </p:nvSpPr>
          <p:spPr bwMode="auto">
            <a:xfrm>
              <a:off x="4944" y="192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69" name="Rectangle 1301"/>
            <p:cNvSpPr>
              <a:spLocks noChangeArrowheads="1"/>
            </p:cNvSpPr>
            <p:nvPr/>
          </p:nvSpPr>
          <p:spPr bwMode="auto">
            <a:xfrm>
              <a:off x="4944" y="201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70" name="Rectangle 1302"/>
            <p:cNvSpPr>
              <a:spLocks noChangeArrowheads="1"/>
            </p:cNvSpPr>
            <p:nvPr/>
          </p:nvSpPr>
          <p:spPr bwMode="auto">
            <a:xfrm>
              <a:off x="4944" y="211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71" name="Rectangle 1303"/>
            <p:cNvSpPr>
              <a:spLocks noChangeArrowheads="1"/>
            </p:cNvSpPr>
            <p:nvPr/>
          </p:nvSpPr>
          <p:spPr bwMode="auto">
            <a:xfrm>
              <a:off x="4944" y="220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72" name="Rectangle 1304"/>
            <p:cNvSpPr>
              <a:spLocks noChangeArrowheads="1"/>
            </p:cNvSpPr>
            <p:nvPr/>
          </p:nvSpPr>
          <p:spPr bwMode="auto">
            <a:xfrm>
              <a:off x="4944" y="230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73" name="Rectangle 1305"/>
            <p:cNvSpPr>
              <a:spLocks noChangeArrowheads="1"/>
            </p:cNvSpPr>
            <p:nvPr/>
          </p:nvSpPr>
          <p:spPr bwMode="auto">
            <a:xfrm>
              <a:off x="4944" y="240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74" name="Rectangle 1306"/>
            <p:cNvSpPr>
              <a:spLocks noChangeArrowheads="1"/>
            </p:cNvSpPr>
            <p:nvPr/>
          </p:nvSpPr>
          <p:spPr bwMode="auto">
            <a:xfrm>
              <a:off x="4944" y="249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75" name="Rectangle 1307"/>
            <p:cNvSpPr>
              <a:spLocks noChangeArrowheads="1"/>
            </p:cNvSpPr>
            <p:nvPr/>
          </p:nvSpPr>
          <p:spPr bwMode="auto">
            <a:xfrm>
              <a:off x="4944" y="259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76" name="Rectangle 1308"/>
            <p:cNvSpPr>
              <a:spLocks noChangeArrowheads="1"/>
            </p:cNvSpPr>
            <p:nvPr/>
          </p:nvSpPr>
          <p:spPr bwMode="auto">
            <a:xfrm>
              <a:off x="4944" y="268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77" name="Rectangle 1309"/>
            <p:cNvSpPr>
              <a:spLocks noChangeArrowheads="1"/>
            </p:cNvSpPr>
            <p:nvPr/>
          </p:nvSpPr>
          <p:spPr bwMode="auto">
            <a:xfrm>
              <a:off x="4944" y="278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78" name="Rectangle 1310"/>
            <p:cNvSpPr>
              <a:spLocks noChangeArrowheads="1"/>
            </p:cNvSpPr>
            <p:nvPr/>
          </p:nvSpPr>
          <p:spPr bwMode="auto">
            <a:xfrm>
              <a:off x="4944" y="288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79" name="Rectangle 1311"/>
            <p:cNvSpPr>
              <a:spLocks noChangeArrowheads="1"/>
            </p:cNvSpPr>
            <p:nvPr/>
          </p:nvSpPr>
          <p:spPr bwMode="auto">
            <a:xfrm>
              <a:off x="4944" y="297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80" name="Rectangle 1312"/>
            <p:cNvSpPr>
              <a:spLocks noChangeArrowheads="1"/>
            </p:cNvSpPr>
            <p:nvPr/>
          </p:nvSpPr>
          <p:spPr bwMode="auto">
            <a:xfrm>
              <a:off x="4944" y="307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81" name="Rectangle 1313"/>
            <p:cNvSpPr>
              <a:spLocks noChangeArrowheads="1"/>
            </p:cNvSpPr>
            <p:nvPr/>
          </p:nvSpPr>
          <p:spPr bwMode="auto">
            <a:xfrm>
              <a:off x="4944" y="316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82" name="Rectangle 1314"/>
            <p:cNvSpPr>
              <a:spLocks noChangeArrowheads="1"/>
            </p:cNvSpPr>
            <p:nvPr/>
          </p:nvSpPr>
          <p:spPr bwMode="auto">
            <a:xfrm>
              <a:off x="4944" y="326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83" name="Rectangle 1315"/>
            <p:cNvSpPr>
              <a:spLocks noChangeArrowheads="1"/>
            </p:cNvSpPr>
            <p:nvPr/>
          </p:nvSpPr>
          <p:spPr bwMode="auto">
            <a:xfrm>
              <a:off x="4944" y="336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84" name="Rectangle 1316"/>
            <p:cNvSpPr>
              <a:spLocks noChangeArrowheads="1"/>
            </p:cNvSpPr>
            <p:nvPr/>
          </p:nvSpPr>
          <p:spPr bwMode="auto">
            <a:xfrm>
              <a:off x="4944" y="345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85" name="Rectangle 1317"/>
            <p:cNvSpPr>
              <a:spLocks noChangeArrowheads="1"/>
            </p:cNvSpPr>
            <p:nvPr/>
          </p:nvSpPr>
          <p:spPr bwMode="auto">
            <a:xfrm>
              <a:off x="4944" y="355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86" name="Rectangle 1318"/>
            <p:cNvSpPr>
              <a:spLocks noChangeArrowheads="1"/>
            </p:cNvSpPr>
            <p:nvPr/>
          </p:nvSpPr>
          <p:spPr bwMode="auto">
            <a:xfrm>
              <a:off x="4944" y="36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87" name="Rectangle 1319"/>
            <p:cNvSpPr>
              <a:spLocks noChangeArrowheads="1"/>
            </p:cNvSpPr>
            <p:nvPr/>
          </p:nvSpPr>
          <p:spPr bwMode="auto">
            <a:xfrm>
              <a:off x="4944" y="37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88" name="Rectangle 1320"/>
            <p:cNvSpPr>
              <a:spLocks noChangeArrowheads="1"/>
            </p:cNvSpPr>
            <p:nvPr/>
          </p:nvSpPr>
          <p:spPr bwMode="auto">
            <a:xfrm>
              <a:off x="4944" y="38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89" name="Rectangle 1321"/>
            <p:cNvSpPr>
              <a:spLocks noChangeArrowheads="1"/>
            </p:cNvSpPr>
            <p:nvPr/>
          </p:nvSpPr>
          <p:spPr bwMode="auto">
            <a:xfrm>
              <a:off x="4944" y="39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90" name="Rectangle 1322"/>
            <p:cNvSpPr>
              <a:spLocks noChangeArrowheads="1"/>
            </p:cNvSpPr>
            <p:nvPr/>
          </p:nvSpPr>
          <p:spPr bwMode="auto">
            <a:xfrm>
              <a:off x="4944" y="40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91" name="Rectangle 1323"/>
            <p:cNvSpPr>
              <a:spLocks noChangeArrowheads="1"/>
            </p:cNvSpPr>
            <p:nvPr/>
          </p:nvSpPr>
          <p:spPr bwMode="auto">
            <a:xfrm>
              <a:off x="5040" y="12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92" name="Rectangle 1324"/>
            <p:cNvSpPr>
              <a:spLocks noChangeArrowheads="1"/>
            </p:cNvSpPr>
            <p:nvPr/>
          </p:nvSpPr>
          <p:spPr bwMode="auto">
            <a:xfrm>
              <a:off x="5040" y="13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93" name="Rectangle 1325"/>
            <p:cNvSpPr>
              <a:spLocks noChangeArrowheads="1"/>
            </p:cNvSpPr>
            <p:nvPr/>
          </p:nvSpPr>
          <p:spPr bwMode="auto">
            <a:xfrm>
              <a:off x="5040" y="14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94" name="Rectangle 1326"/>
            <p:cNvSpPr>
              <a:spLocks noChangeArrowheads="1"/>
            </p:cNvSpPr>
            <p:nvPr/>
          </p:nvSpPr>
          <p:spPr bwMode="auto">
            <a:xfrm>
              <a:off x="5040" y="15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95" name="Rectangle 1327"/>
            <p:cNvSpPr>
              <a:spLocks noChangeArrowheads="1"/>
            </p:cNvSpPr>
            <p:nvPr/>
          </p:nvSpPr>
          <p:spPr bwMode="auto">
            <a:xfrm>
              <a:off x="5040" y="16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96" name="Rectangle 1328"/>
            <p:cNvSpPr>
              <a:spLocks noChangeArrowheads="1"/>
            </p:cNvSpPr>
            <p:nvPr/>
          </p:nvSpPr>
          <p:spPr bwMode="auto">
            <a:xfrm>
              <a:off x="5040" y="172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97" name="Rectangle 1329"/>
            <p:cNvSpPr>
              <a:spLocks noChangeArrowheads="1"/>
            </p:cNvSpPr>
            <p:nvPr/>
          </p:nvSpPr>
          <p:spPr bwMode="auto">
            <a:xfrm>
              <a:off x="5040" y="182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98" name="Rectangle 1330"/>
            <p:cNvSpPr>
              <a:spLocks noChangeArrowheads="1"/>
            </p:cNvSpPr>
            <p:nvPr/>
          </p:nvSpPr>
          <p:spPr bwMode="auto">
            <a:xfrm>
              <a:off x="5040" y="192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699" name="Rectangle 1331"/>
            <p:cNvSpPr>
              <a:spLocks noChangeArrowheads="1"/>
            </p:cNvSpPr>
            <p:nvPr/>
          </p:nvSpPr>
          <p:spPr bwMode="auto">
            <a:xfrm>
              <a:off x="5040" y="201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00" name="Rectangle 1332"/>
            <p:cNvSpPr>
              <a:spLocks noChangeArrowheads="1"/>
            </p:cNvSpPr>
            <p:nvPr/>
          </p:nvSpPr>
          <p:spPr bwMode="auto">
            <a:xfrm>
              <a:off x="5040" y="211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01" name="Rectangle 1333"/>
            <p:cNvSpPr>
              <a:spLocks noChangeArrowheads="1"/>
            </p:cNvSpPr>
            <p:nvPr/>
          </p:nvSpPr>
          <p:spPr bwMode="auto">
            <a:xfrm>
              <a:off x="5040" y="220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02" name="Rectangle 1334"/>
            <p:cNvSpPr>
              <a:spLocks noChangeArrowheads="1"/>
            </p:cNvSpPr>
            <p:nvPr/>
          </p:nvSpPr>
          <p:spPr bwMode="auto">
            <a:xfrm>
              <a:off x="5040" y="230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03" name="Rectangle 1335"/>
            <p:cNvSpPr>
              <a:spLocks noChangeArrowheads="1"/>
            </p:cNvSpPr>
            <p:nvPr/>
          </p:nvSpPr>
          <p:spPr bwMode="auto">
            <a:xfrm>
              <a:off x="5040" y="240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04" name="Rectangle 1336"/>
            <p:cNvSpPr>
              <a:spLocks noChangeArrowheads="1"/>
            </p:cNvSpPr>
            <p:nvPr/>
          </p:nvSpPr>
          <p:spPr bwMode="auto">
            <a:xfrm>
              <a:off x="5040" y="249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05" name="Rectangle 1337"/>
            <p:cNvSpPr>
              <a:spLocks noChangeArrowheads="1"/>
            </p:cNvSpPr>
            <p:nvPr/>
          </p:nvSpPr>
          <p:spPr bwMode="auto">
            <a:xfrm>
              <a:off x="5040" y="259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06" name="Rectangle 1338"/>
            <p:cNvSpPr>
              <a:spLocks noChangeArrowheads="1"/>
            </p:cNvSpPr>
            <p:nvPr/>
          </p:nvSpPr>
          <p:spPr bwMode="auto">
            <a:xfrm>
              <a:off x="5040" y="268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07" name="Rectangle 1339"/>
            <p:cNvSpPr>
              <a:spLocks noChangeArrowheads="1"/>
            </p:cNvSpPr>
            <p:nvPr/>
          </p:nvSpPr>
          <p:spPr bwMode="auto">
            <a:xfrm>
              <a:off x="5040" y="278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08" name="Rectangle 1340"/>
            <p:cNvSpPr>
              <a:spLocks noChangeArrowheads="1"/>
            </p:cNvSpPr>
            <p:nvPr/>
          </p:nvSpPr>
          <p:spPr bwMode="auto">
            <a:xfrm>
              <a:off x="5040" y="288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09" name="Rectangle 1341"/>
            <p:cNvSpPr>
              <a:spLocks noChangeArrowheads="1"/>
            </p:cNvSpPr>
            <p:nvPr/>
          </p:nvSpPr>
          <p:spPr bwMode="auto">
            <a:xfrm>
              <a:off x="5040" y="297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10" name="Rectangle 1342"/>
            <p:cNvSpPr>
              <a:spLocks noChangeArrowheads="1"/>
            </p:cNvSpPr>
            <p:nvPr/>
          </p:nvSpPr>
          <p:spPr bwMode="auto">
            <a:xfrm>
              <a:off x="5040" y="307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11" name="Rectangle 1343"/>
            <p:cNvSpPr>
              <a:spLocks noChangeArrowheads="1"/>
            </p:cNvSpPr>
            <p:nvPr/>
          </p:nvSpPr>
          <p:spPr bwMode="auto">
            <a:xfrm>
              <a:off x="5040" y="316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12" name="Rectangle 1344"/>
            <p:cNvSpPr>
              <a:spLocks noChangeArrowheads="1"/>
            </p:cNvSpPr>
            <p:nvPr/>
          </p:nvSpPr>
          <p:spPr bwMode="auto">
            <a:xfrm>
              <a:off x="5040" y="326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13" name="Rectangle 1345"/>
            <p:cNvSpPr>
              <a:spLocks noChangeArrowheads="1"/>
            </p:cNvSpPr>
            <p:nvPr/>
          </p:nvSpPr>
          <p:spPr bwMode="auto">
            <a:xfrm>
              <a:off x="5040" y="336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14" name="Rectangle 1346"/>
            <p:cNvSpPr>
              <a:spLocks noChangeArrowheads="1"/>
            </p:cNvSpPr>
            <p:nvPr/>
          </p:nvSpPr>
          <p:spPr bwMode="auto">
            <a:xfrm>
              <a:off x="5040" y="345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15" name="Rectangle 1347"/>
            <p:cNvSpPr>
              <a:spLocks noChangeArrowheads="1"/>
            </p:cNvSpPr>
            <p:nvPr/>
          </p:nvSpPr>
          <p:spPr bwMode="auto">
            <a:xfrm>
              <a:off x="5040" y="355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16" name="Rectangle 1348"/>
            <p:cNvSpPr>
              <a:spLocks noChangeArrowheads="1"/>
            </p:cNvSpPr>
            <p:nvPr/>
          </p:nvSpPr>
          <p:spPr bwMode="auto">
            <a:xfrm>
              <a:off x="5040" y="36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17" name="Rectangle 1349"/>
            <p:cNvSpPr>
              <a:spLocks noChangeArrowheads="1"/>
            </p:cNvSpPr>
            <p:nvPr/>
          </p:nvSpPr>
          <p:spPr bwMode="auto">
            <a:xfrm>
              <a:off x="5040" y="37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18" name="Rectangle 1350"/>
            <p:cNvSpPr>
              <a:spLocks noChangeArrowheads="1"/>
            </p:cNvSpPr>
            <p:nvPr/>
          </p:nvSpPr>
          <p:spPr bwMode="auto">
            <a:xfrm>
              <a:off x="5040" y="38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19" name="Rectangle 1351"/>
            <p:cNvSpPr>
              <a:spLocks noChangeArrowheads="1"/>
            </p:cNvSpPr>
            <p:nvPr/>
          </p:nvSpPr>
          <p:spPr bwMode="auto">
            <a:xfrm>
              <a:off x="5040" y="39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20" name="Rectangle 1352"/>
            <p:cNvSpPr>
              <a:spLocks noChangeArrowheads="1"/>
            </p:cNvSpPr>
            <p:nvPr/>
          </p:nvSpPr>
          <p:spPr bwMode="auto">
            <a:xfrm>
              <a:off x="5040" y="40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21" name="Rectangle 1353"/>
            <p:cNvSpPr>
              <a:spLocks noChangeArrowheads="1"/>
            </p:cNvSpPr>
            <p:nvPr/>
          </p:nvSpPr>
          <p:spPr bwMode="auto">
            <a:xfrm>
              <a:off x="5136" y="12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22" name="Rectangle 1354"/>
            <p:cNvSpPr>
              <a:spLocks noChangeArrowheads="1"/>
            </p:cNvSpPr>
            <p:nvPr/>
          </p:nvSpPr>
          <p:spPr bwMode="auto">
            <a:xfrm>
              <a:off x="5136" y="13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23" name="Rectangle 1355"/>
            <p:cNvSpPr>
              <a:spLocks noChangeArrowheads="1"/>
            </p:cNvSpPr>
            <p:nvPr/>
          </p:nvSpPr>
          <p:spPr bwMode="auto">
            <a:xfrm>
              <a:off x="5136" y="14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24" name="Rectangle 1356"/>
            <p:cNvSpPr>
              <a:spLocks noChangeArrowheads="1"/>
            </p:cNvSpPr>
            <p:nvPr/>
          </p:nvSpPr>
          <p:spPr bwMode="auto">
            <a:xfrm>
              <a:off x="5136" y="15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25" name="Rectangle 1357"/>
            <p:cNvSpPr>
              <a:spLocks noChangeArrowheads="1"/>
            </p:cNvSpPr>
            <p:nvPr/>
          </p:nvSpPr>
          <p:spPr bwMode="auto">
            <a:xfrm>
              <a:off x="5136" y="16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26" name="Rectangle 1358"/>
            <p:cNvSpPr>
              <a:spLocks noChangeArrowheads="1"/>
            </p:cNvSpPr>
            <p:nvPr/>
          </p:nvSpPr>
          <p:spPr bwMode="auto">
            <a:xfrm>
              <a:off x="5136" y="172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27" name="Rectangle 1359"/>
            <p:cNvSpPr>
              <a:spLocks noChangeArrowheads="1"/>
            </p:cNvSpPr>
            <p:nvPr/>
          </p:nvSpPr>
          <p:spPr bwMode="auto">
            <a:xfrm>
              <a:off x="5136" y="182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28" name="Rectangle 1360"/>
            <p:cNvSpPr>
              <a:spLocks noChangeArrowheads="1"/>
            </p:cNvSpPr>
            <p:nvPr/>
          </p:nvSpPr>
          <p:spPr bwMode="auto">
            <a:xfrm>
              <a:off x="5136" y="192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29" name="Rectangle 1361"/>
            <p:cNvSpPr>
              <a:spLocks noChangeArrowheads="1"/>
            </p:cNvSpPr>
            <p:nvPr/>
          </p:nvSpPr>
          <p:spPr bwMode="auto">
            <a:xfrm>
              <a:off x="5136" y="201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30" name="Rectangle 1362"/>
            <p:cNvSpPr>
              <a:spLocks noChangeArrowheads="1"/>
            </p:cNvSpPr>
            <p:nvPr/>
          </p:nvSpPr>
          <p:spPr bwMode="auto">
            <a:xfrm>
              <a:off x="5136" y="211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31" name="Rectangle 1363"/>
            <p:cNvSpPr>
              <a:spLocks noChangeArrowheads="1"/>
            </p:cNvSpPr>
            <p:nvPr/>
          </p:nvSpPr>
          <p:spPr bwMode="auto">
            <a:xfrm>
              <a:off x="5136" y="220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32" name="Rectangle 1364"/>
            <p:cNvSpPr>
              <a:spLocks noChangeArrowheads="1"/>
            </p:cNvSpPr>
            <p:nvPr/>
          </p:nvSpPr>
          <p:spPr bwMode="auto">
            <a:xfrm>
              <a:off x="5136" y="230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33" name="Rectangle 1365"/>
            <p:cNvSpPr>
              <a:spLocks noChangeArrowheads="1"/>
            </p:cNvSpPr>
            <p:nvPr/>
          </p:nvSpPr>
          <p:spPr bwMode="auto">
            <a:xfrm>
              <a:off x="5136" y="240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34" name="Rectangle 1366"/>
            <p:cNvSpPr>
              <a:spLocks noChangeArrowheads="1"/>
            </p:cNvSpPr>
            <p:nvPr/>
          </p:nvSpPr>
          <p:spPr bwMode="auto">
            <a:xfrm>
              <a:off x="5136" y="249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35" name="Rectangle 1367"/>
            <p:cNvSpPr>
              <a:spLocks noChangeArrowheads="1"/>
            </p:cNvSpPr>
            <p:nvPr/>
          </p:nvSpPr>
          <p:spPr bwMode="auto">
            <a:xfrm>
              <a:off x="5136" y="259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36" name="Rectangle 1368"/>
            <p:cNvSpPr>
              <a:spLocks noChangeArrowheads="1"/>
            </p:cNvSpPr>
            <p:nvPr/>
          </p:nvSpPr>
          <p:spPr bwMode="auto">
            <a:xfrm>
              <a:off x="5136" y="268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37" name="Rectangle 1369"/>
            <p:cNvSpPr>
              <a:spLocks noChangeArrowheads="1"/>
            </p:cNvSpPr>
            <p:nvPr/>
          </p:nvSpPr>
          <p:spPr bwMode="auto">
            <a:xfrm>
              <a:off x="5136" y="278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38" name="Rectangle 1370"/>
            <p:cNvSpPr>
              <a:spLocks noChangeArrowheads="1"/>
            </p:cNvSpPr>
            <p:nvPr/>
          </p:nvSpPr>
          <p:spPr bwMode="auto">
            <a:xfrm>
              <a:off x="5136" y="288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39" name="Rectangle 1371"/>
            <p:cNvSpPr>
              <a:spLocks noChangeArrowheads="1"/>
            </p:cNvSpPr>
            <p:nvPr/>
          </p:nvSpPr>
          <p:spPr bwMode="auto">
            <a:xfrm>
              <a:off x="5136" y="297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40" name="Rectangle 1372"/>
            <p:cNvSpPr>
              <a:spLocks noChangeArrowheads="1"/>
            </p:cNvSpPr>
            <p:nvPr/>
          </p:nvSpPr>
          <p:spPr bwMode="auto">
            <a:xfrm>
              <a:off x="5136" y="307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41" name="Rectangle 1373"/>
            <p:cNvSpPr>
              <a:spLocks noChangeArrowheads="1"/>
            </p:cNvSpPr>
            <p:nvPr/>
          </p:nvSpPr>
          <p:spPr bwMode="auto">
            <a:xfrm>
              <a:off x="5136" y="316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42" name="Rectangle 1374"/>
            <p:cNvSpPr>
              <a:spLocks noChangeArrowheads="1"/>
            </p:cNvSpPr>
            <p:nvPr/>
          </p:nvSpPr>
          <p:spPr bwMode="auto">
            <a:xfrm>
              <a:off x="5136" y="326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43" name="Rectangle 1375"/>
            <p:cNvSpPr>
              <a:spLocks noChangeArrowheads="1"/>
            </p:cNvSpPr>
            <p:nvPr/>
          </p:nvSpPr>
          <p:spPr bwMode="auto">
            <a:xfrm>
              <a:off x="5136" y="336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44" name="Rectangle 1376"/>
            <p:cNvSpPr>
              <a:spLocks noChangeArrowheads="1"/>
            </p:cNvSpPr>
            <p:nvPr/>
          </p:nvSpPr>
          <p:spPr bwMode="auto">
            <a:xfrm>
              <a:off x="5136" y="345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45" name="Rectangle 1377"/>
            <p:cNvSpPr>
              <a:spLocks noChangeArrowheads="1"/>
            </p:cNvSpPr>
            <p:nvPr/>
          </p:nvSpPr>
          <p:spPr bwMode="auto">
            <a:xfrm>
              <a:off x="5136" y="355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46" name="Rectangle 1378"/>
            <p:cNvSpPr>
              <a:spLocks noChangeArrowheads="1"/>
            </p:cNvSpPr>
            <p:nvPr/>
          </p:nvSpPr>
          <p:spPr bwMode="auto">
            <a:xfrm>
              <a:off x="5136" y="36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47" name="Rectangle 1379"/>
            <p:cNvSpPr>
              <a:spLocks noChangeArrowheads="1"/>
            </p:cNvSpPr>
            <p:nvPr/>
          </p:nvSpPr>
          <p:spPr bwMode="auto">
            <a:xfrm>
              <a:off x="5136" y="37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48" name="Rectangle 1380"/>
            <p:cNvSpPr>
              <a:spLocks noChangeArrowheads="1"/>
            </p:cNvSpPr>
            <p:nvPr/>
          </p:nvSpPr>
          <p:spPr bwMode="auto">
            <a:xfrm>
              <a:off x="5136" y="38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49" name="Rectangle 1381"/>
            <p:cNvSpPr>
              <a:spLocks noChangeArrowheads="1"/>
            </p:cNvSpPr>
            <p:nvPr/>
          </p:nvSpPr>
          <p:spPr bwMode="auto">
            <a:xfrm>
              <a:off x="5136" y="39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50" name="Rectangle 1382"/>
            <p:cNvSpPr>
              <a:spLocks noChangeArrowheads="1"/>
            </p:cNvSpPr>
            <p:nvPr/>
          </p:nvSpPr>
          <p:spPr bwMode="auto">
            <a:xfrm>
              <a:off x="5136" y="40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51" name="Rectangle 1383"/>
            <p:cNvSpPr>
              <a:spLocks noChangeArrowheads="1"/>
            </p:cNvSpPr>
            <p:nvPr/>
          </p:nvSpPr>
          <p:spPr bwMode="auto">
            <a:xfrm>
              <a:off x="5232" y="12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52" name="Rectangle 1384"/>
            <p:cNvSpPr>
              <a:spLocks noChangeArrowheads="1"/>
            </p:cNvSpPr>
            <p:nvPr/>
          </p:nvSpPr>
          <p:spPr bwMode="auto">
            <a:xfrm>
              <a:off x="5232" y="13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53" name="Rectangle 1385"/>
            <p:cNvSpPr>
              <a:spLocks noChangeArrowheads="1"/>
            </p:cNvSpPr>
            <p:nvPr/>
          </p:nvSpPr>
          <p:spPr bwMode="auto">
            <a:xfrm>
              <a:off x="5232" y="14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54" name="Rectangle 1386"/>
            <p:cNvSpPr>
              <a:spLocks noChangeArrowheads="1"/>
            </p:cNvSpPr>
            <p:nvPr/>
          </p:nvSpPr>
          <p:spPr bwMode="auto">
            <a:xfrm>
              <a:off x="5232" y="15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55" name="Rectangle 1387"/>
            <p:cNvSpPr>
              <a:spLocks noChangeArrowheads="1"/>
            </p:cNvSpPr>
            <p:nvPr/>
          </p:nvSpPr>
          <p:spPr bwMode="auto">
            <a:xfrm>
              <a:off x="5232" y="16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56" name="Rectangle 1388"/>
            <p:cNvSpPr>
              <a:spLocks noChangeArrowheads="1"/>
            </p:cNvSpPr>
            <p:nvPr/>
          </p:nvSpPr>
          <p:spPr bwMode="auto">
            <a:xfrm>
              <a:off x="5232" y="172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57" name="Rectangle 1389"/>
            <p:cNvSpPr>
              <a:spLocks noChangeArrowheads="1"/>
            </p:cNvSpPr>
            <p:nvPr/>
          </p:nvSpPr>
          <p:spPr bwMode="auto">
            <a:xfrm>
              <a:off x="5232" y="182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58" name="Rectangle 1390"/>
            <p:cNvSpPr>
              <a:spLocks noChangeArrowheads="1"/>
            </p:cNvSpPr>
            <p:nvPr/>
          </p:nvSpPr>
          <p:spPr bwMode="auto">
            <a:xfrm>
              <a:off x="5232" y="192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59" name="Rectangle 1391"/>
            <p:cNvSpPr>
              <a:spLocks noChangeArrowheads="1"/>
            </p:cNvSpPr>
            <p:nvPr/>
          </p:nvSpPr>
          <p:spPr bwMode="auto">
            <a:xfrm>
              <a:off x="5232" y="201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60" name="Rectangle 1392"/>
            <p:cNvSpPr>
              <a:spLocks noChangeArrowheads="1"/>
            </p:cNvSpPr>
            <p:nvPr/>
          </p:nvSpPr>
          <p:spPr bwMode="auto">
            <a:xfrm>
              <a:off x="5232" y="211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61" name="Rectangle 1393"/>
            <p:cNvSpPr>
              <a:spLocks noChangeArrowheads="1"/>
            </p:cNvSpPr>
            <p:nvPr/>
          </p:nvSpPr>
          <p:spPr bwMode="auto">
            <a:xfrm>
              <a:off x="5232" y="220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62" name="Rectangle 1394"/>
            <p:cNvSpPr>
              <a:spLocks noChangeArrowheads="1"/>
            </p:cNvSpPr>
            <p:nvPr/>
          </p:nvSpPr>
          <p:spPr bwMode="auto">
            <a:xfrm>
              <a:off x="5232" y="230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63" name="Rectangle 1395"/>
            <p:cNvSpPr>
              <a:spLocks noChangeArrowheads="1"/>
            </p:cNvSpPr>
            <p:nvPr/>
          </p:nvSpPr>
          <p:spPr bwMode="auto">
            <a:xfrm>
              <a:off x="5232" y="240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64" name="Rectangle 1396"/>
            <p:cNvSpPr>
              <a:spLocks noChangeArrowheads="1"/>
            </p:cNvSpPr>
            <p:nvPr/>
          </p:nvSpPr>
          <p:spPr bwMode="auto">
            <a:xfrm>
              <a:off x="5232" y="249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65" name="Rectangle 1397"/>
            <p:cNvSpPr>
              <a:spLocks noChangeArrowheads="1"/>
            </p:cNvSpPr>
            <p:nvPr/>
          </p:nvSpPr>
          <p:spPr bwMode="auto">
            <a:xfrm>
              <a:off x="5232" y="259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66" name="Rectangle 1398"/>
            <p:cNvSpPr>
              <a:spLocks noChangeArrowheads="1"/>
            </p:cNvSpPr>
            <p:nvPr/>
          </p:nvSpPr>
          <p:spPr bwMode="auto">
            <a:xfrm>
              <a:off x="5232" y="268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67" name="Rectangle 1399"/>
            <p:cNvSpPr>
              <a:spLocks noChangeArrowheads="1"/>
            </p:cNvSpPr>
            <p:nvPr/>
          </p:nvSpPr>
          <p:spPr bwMode="auto">
            <a:xfrm>
              <a:off x="5232" y="278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68" name="Rectangle 1400"/>
            <p:cNvSpPr>
              <a:spLocks noChangeArrowheads="1"/>
            </p:cNvSpPr>
            <p:nvPr/>
          </p:nvSpPr>
          <p:spPr bwMode="auto">
            <a:xfrm>
              <a:off x="5232" y="288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69" name="Rectangle 1401"/>
            <p:cNvSpPr>
              <a:spLocks noChangeArrowheads="1"/>
            </p:cNvSpPr>
            <p:nvPr/>
          </p:nvSpPr>
          <p:spPr bwMode="auto">
            <a:xfrm>
              <a:off x="5232" y="297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70" name="Rectangle 1402"/>
            <p:cNvSpPr>
              <a:spLocks noChangeArrowheads="1"/>
            </p:cNvSpPr>
            <p:nvPr/>
          </p:nvSpPr>
          <p:spPr bwMode="auto">
            <a:xfrm>
              <a:off x="5232" y="307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71" name="Rectangle 1403"/>
            <p:cNvSpPr>
              <a:spLocks noChangeArrowheads="1"/>
            </p:cNvSpPr>
            <p:nvPr/>
          </p:nvSpPr>
          <p:spPr bwMode="auto">
            <a:xfrm>
              <a:off x="5232" y="316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72" name="Rectangle 1404"/>
            <p:cNvSpPr>
              <a:spLocks noChangeArrowheads="1"/>
            </p:cNvSpPr>
            <p:nvPr/>
          </p:nvSpPr>
          <p:spPr bwMode="auto">
            <a:xfrm>
              <a:off x="5232" y="326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73" name="Rectangle 1405"/>
            <p:cNvSpPr>
              <a:spLocks noChangeArrowheads="1"/>
            </p:cNvSpPr>
            <p:nvPr/>
          </p:nvSpPr>
          <p:spPr bwMode="auto">
            <a:xfrm>
              <a:off x="5232" y="336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74" name="Rectangle 1406"/>
            <p:cNvSpPr>
              <a:spLocks noChangeArrowheads="1"/>
            </p:cNvSpPr>
            <p:nvPr/>
          </p:nvSpPr>
          <p:spPr bwMode="auto">
            <a:xfrm>
              <a:off x="5232" y="345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75" name="Rectangle 1407"/>
            <p:cNvSpPr>
              <a:spLocks noChangeArrowheads="1"/>
            </p:cNvSpPr>
            <p:nvPr/>
          </p:nvSpPr>
          <p:spPr bwMode="auto">
            <a:xfrm>
              <a:off x="5232" y="355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76" name="Rectangle 1408"/>
            <p:cNvSpPr>
              <a:spLocks noChangeArrowheads="1"/>
            </p:cNvSpPr>
            <p:nvPr/>
          </p:nvSpPr>
          <p:spPr bwMode="auto">
            <a:xfrm>
              <a:off x="5232" y="36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77" name="Rectangle 1409"/>
            <p:cNvSpPr>
              <a:spLocks noChangeArrowheads="1"/>
            </p:cNvSpPr>
            <p:nvPr/>
          </p:nvSpPr>
          <p:spPr bwMode="auto">
            <a:xfrm>
              <a:off x="5232" y="37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78" name="Rectangle 1410"/>
            <p:cNvSpPr>
              <a:spLocks noChangeArrowheads="1"/>
            </p:cNvSpPr>
            <p:nvPr/>
          </p:nvSpPr>
          <p:spPr bwMode="auto">
            <a:xfrm>
              <a:off x="5232" y="38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79" name="Rectangle 1411"/>
            <p:cNvSpPr>
              <a:spLocks noChangeArrowheads="1"/>
            </p:cNvSpPr>
            <p:nvPr/>
          </p:nvSpPr>
          <p:spPr bwMode="auto">
            <a:xfrm>
              <a:off x="5232" y="39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80" name="Rectangle 1412"/>
            <p:cNvSpPr>
              <a:spLocks noChangeArrowheads="1"/>
            </p:cNvSpPr>
            <p:nvPr/>
          </p:nvSpPr>
          <p:spPr bwMode="auto">
            <a:xfrm>
              <a:off x="5232" y="40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81" name="Rectangle 1413"/>
            <p:cNvSpPr>
              <a:spLocks noChangeArrowheads="1"/>
            </p:cNvSpPr>
            <p:nvPr/>
          </p:nvSpPr>
          <p:spPr bwMode="auto">
            <a:xfrm>
              <a:off x="5328" y="12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82" name="Rectangle 1414"/>
            <p:cNvSpPr>
              <a:spLocks noChangeArrowheads="1"/>
            </p:cNvSpPr>
            <p:nvPr/>
          </p:nvSpPr>
          <p:spPr bwMode="auto">
            <a:xfrm>
              <a:off x="5328" y="13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83" name="Rectangle 1415"/>
            <p:cNvSpPr>
              <a:spLocks noChangeArrowheads="1"/>
            </p:cNvSpPr>
            <p:nvPr/>
          </p:nvSpPr>
          <p:spPr bwMode="auto">
            <a:xfrm>
              <a:off x="5328" y="14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84" name="Rectangle 1416"/>
            <p:cNvSpPr>
              <a:spLocks noChangeArrowheads="1"/>
            </p:cNvSpPr>
            <p:nvPr/>
          </p:nvSpPr>
          <p:spPr bwMode="auto">
            <a:xfrm>
              <a:off x="5328" y="15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85" name="Rectangle 1417"/>
            <p:cNvSpPr>
              <a:spLocks noChangeArrowheads="1"/>
            </p:cNvSpPr>
            <p:nvPr/>
          </p:nvSpPr>
          <p:spPr bwMode="auto">
            <a:xfrm>
              <a:off x="5328" y="16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86" name="Rectangle 1418"/>
            <p:cNvSpPr>
              <a:spLocks noChangeArrowheads="1"/>
            </p:cNvSpPr>
            <p:nvPr/>
          </p:nvSpPr>
          <p:spPr bwMode="auto">
            <a:xfrm>
              <a:off x="5328" y="172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87" name="Rectangle 1419"/>
            <p:cNvSpPr>
              <a:spLocks noChangeArrowheads="1"/>
            </p:cNvSpPr>
            <p:nvPr/>
          </p:nvSpPr>
          <p:spPr bwMode="auto">
            <a:xfrm>
              <a:off x="5328" y="182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88" name="Rectangle 1420"/>
            <p:cNvSpPr>
              <a:spLocks noChangeArrowheads="1"/>
            </p:cNvSpPr>
            <p:nvPr/>
          </p:nvSpPr>
          <p:spPr bwMode="auto">
            <a:xfrm>
              <a:off x="5328" y="192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89" name="Rectangle 1421"/>
            <p:cNvSpPr>
              <a:spLocks noChangeArrowheads="1"/>
            </p:cNvSpPr>
            <p:nvPr/>
          </p:nvSpPr>
          <p:spPr bwMode="auto">
            <a:xfrm>
              <a:off x="5328" y="201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90" name="Rectangle 1422"/>
            <p:cNvSpPr>
              <a:spLocks noChangeArrowheads="1"/>
            </p:cNvSpPr>
            <p:nvPr/>
          </p:nvSpPr>
          <p:spPr bwMode="auto">
            <a:xfrm>
              <a:off x="5328" y="211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91" name="Rectangle 1423"/>
            <p:cNvSpPr>
              <a:spLocks noChangeArrowheads="1"/>
            </p:cNvSpPr>
            <p:nvPr/>
          </p:nvSpPr>
          <p:spPr bwMode="auto">
            <a:xfrm>
              <a:off x="5328" y="220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92" name="Rectangle 1424"/>
            <p:cNvSpPr>
              <a:spLocks noChangeArrowheads="1"/>
            </p:cNvSpPr>
            <p:nvPr/>
          </p:nvSpPr>
          <p:spPr bwMode="auto">
            <a:xfrm>
              <a:off x="5328" y="230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93" name="Rectangle 1425"/>
            <p:cNvSpPr>
              <a:spLocks noChangeArrowheads="1"/>
            </p:cNvSpPr>
            <p:nvPr/>
          </p:nvSpPr>
          <p:spPr bwMode="auto">
            <a:xfrm>
              <a:off x="5328" y="240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94" name="Rectangle 1426"/>
            <p:cNvSpPr>
              <a:spLocks noChangeArrowheads="1"/>
            </p:cNvSpPr>
            <p:nvPr/>
          </p:nvSpPr>
          <p:spPr bwMode="auto">
            <a:xfrm>
              <a:off x="5328" y="249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95" name="Rectangle 1427"/>
            <p:cNvSpPr>
              <a:spLocks noChangeArrowheads="1"/>
            </p:cNvSpPr>
            <p:nvPr/>
          </p:nvSpPr>
          <p:spPr bwMode="auto">
            <a:xfrm>
              <a:off x="5328" y="259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96" name="Rectangle 1428"/>
            <p:cNvSpPr>
              <a:spLocks noChangeArrowheads="1"/>
            </p:cNvSpPr>
            <p:nvPr/>
          </p:nvSpPr>
          <p:spPr bwMode="auto">
            <a:xfrm>
              <a:off x="5328" y="268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97" name="Rectangle 1429"/>
            <p:cNvSpPr>
              <a:spLocks noChangeArrowheads="1"/>
            </p:cNvSpPr>
            <p:nvPr/>
          </p:nvSpPr>
          <p:spPr bwMode="auto">
            <a:xfrm>
              <a:off x="5328" y="278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98" name="Rectangle 1430"/>
            <p:cNvSpPr>
              <a:spLocks noChangeArrowheads="1"/>
            </p:cNvSpPr>
            <p:nvPr/>
          </p:nvSpPr>
          <p:spPr bwMode="auto">
            <a:xfrm>
              <a:off x="5328" y="288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799" name="Rectangle 1431"/>
            <p:cNvSpPr>
              <a:spLocks noChangeArrowheads="1"/>
            </p:cNvSpPr>
            <p:nvPr/>
          </p:nvSpPr>
          <p:spPr bwMode="auto">
            <a:xfrm>
              <a:off x="5328" y="297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00" name="Rectangle 1432"/>
            <p:cNvSpPr>
              <a:spLocks noChangeArrowheads="1"/>
            </p:cNvSpPr>
            <p:nvPr/>
          </p:nvSpPr>
          <p:spPr bwMode="auto">
            <a:xfrm>
              <a:off x="5328" y="307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01" name="Rectangle 1433"/>
            <p:cNvSpPr>
              <a:spLocks noChangeArrowheads="1"/>
            </p:cNvSpPr>
            <p:nvPr/>
          </p:nvSpPr>
          <p:spPr bwMode="auto">
            <a:xfrm>
              <a:off x="5328" y="316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02" name="Rectangle 1434"/>
            <p:cNvSpPr>
              <a:spLocks noChangeArrowheads="1"/>
            </p:cNvSpPr>
            <p:nvPr/>
          </p:nvSpPr>
          <p:spPr bwMode="auto">
            <a:xfrm>
              <a:off x="5328" y="326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03" name="Rectangle 1435"/>
            <p:cNvSpPr>
              <a:spLocks noChangeArrowheads="1"/>
            </p:cNvSpPr>
            <p:nvPr/>
          </p:nvSpPr>
          <p:spPr bwMode="auto">
            <a:xfrm>
              <a:off x="5328" y="336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04" name="Rectangle 1436"/>
            <p:cNvSpPr>
              <a:spLocks noChangeArrowheads="1"/>
            </p:cNvSpPr>
            <p:nvPr/>
          </p:nvSpPr>
          <p:spPr bwMode="auto">
            <a:xfrm>
              <a:off x="5328" y="345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05" name="Rectangle 1437"/>
            <p:cNvSpPr>
              <a:spLocks noChangeArrowheads="1"/>
            </p:cNvSpPr>
            <p:nvPr/>
          </p:nvSpPr>
          <p:spPr bwMode="auto">
            <a:xfrm>
              <a:off x="5328" y="355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06" name="Rectangle 1438"/>
            <p:cNvSpPr>
              <a:spLocks noChangeArrowheads="1"/>
            </p:cNvSpPr>
            <p:nvPr/>
          </p:nvSpPr>
          <p:spPr bwMode="auto">
            <a:xfrm>
              <a:off x="5328" y="36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07" name="Rectangle 1439"/>
            <p:cNvSpPr>
              <a:spLocks noChangeArrowheads="1"/>
            </p:cNvSpPr>
            <p:nvPr/>
          </p:nvSpPr>
          <p:spPr bwMode="auto">
            <a:xfrm>
              <a:off x="5328" y="37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08" name="Rectangle 1440"/>
            <p:cNvSpPr>
              <a:spLocks noChangeArrowheads="1"/>
            </p:cNvSpPr>
            <p:nvPr/>
          </p:nvSpPr>
          <p:spPr bwMode="auto">
            <a:xfrm>
              <a:off x="5328" y="38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09" name="Rectangle 1441"/>
            <p:cNvSpPr>
              <a:spLocks noChangeArrowheads="1"/>
            </p:cNvSpPr>
            <p:nvPr/>
          </p:nvSpPr>
          <p:spPr bwMode="auto">
            <a:xfrm>
              <a:off x="5328" y="39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10" name="Rectangle 1442"/>
            <p:cNvSpPr>
              <a:spLocks noChangeArrowheads="1"/>
            </p:cNvSpPr>
            <p:nvPr/>
          </p:nvSpPr>
          <p:spPr bwMode="auto">
            <a:xfrm>
              <a:off x="5328" y="40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11" name="Rectangle 1443"/>
            <p:cNvSpPr>
              <a:spLocks noChangeArrowheads="1"/>
            </p:cNvSpPr>
            <p:nvPr/>
          </p:nvSpPr>
          <p:spPr bwMode="auto">
            <a:xfrm>
              <a:off x="5424" y="12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12" name="Rectangle 1444"/>
            <p:cNvSpPr>
              <a:spLocks noChangeArrowheads="1"/>
            </p:cNvSpPr>
            <p:nvPr/>
          </p:nvSpPr>
          <p:spPr bwMode="auto">
            <a:xfrm>
              <a:off x="5424" y="13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13" name="Rectangle 1445"/>
            <p:cNvSpPr>
              <a:spLocks noChangeArrowheads="1"/>
            </p:cNvSpPr>
            <p:nvPr/>
          </p:nvSpPr>
          <p:spPr bwMode="auto">
            <a:xfrm>
              <a:off x="5424" y="14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14" name="Rectangle 1446"/>
            <p:cNvSpPr>
              <a:spLocks noChangeArrowheads="1"/>
            </p:cNvSpPr>
            <p:nvPr/>
          </p:nvSpPr>
          <p:spPr bwMode="auto">
            <a:xfrm>
              <a:off x="5424" y="15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15" name="Rectangle 1447"/>
            <p:cNvSpPr>
              <a:spLocks noChangeArrowheads="1"/>
            </p:cNvSpPr>
            <p:nvPr/>
          </p:nvSpPr>
          <p:spPr bwMode="auto">
            <a:xfrm>
              <a:off x="5424" y="16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16" name="Rectangle 1448"/>
            <p:cNvSpPr>
              <a:spLocks noChangeArrowheads="1"/>
            </p:cNvSpPr>
            <p:nvPr/>
          </p:nvSpPr>
          <p:spPr bwMode="auto">
            <a:xfrm>
              <a:off x="5424" y="172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17" name="Rectangle 1449"/>
            <p:cNvSpPr>
              <a:spLocks noChangeArrowheads="1"/>
            </p:cNvSpPr>
            <p:nvPr/>
          </p:nvSpPr>
          <p:spPr bwMode="auto">
            <a:xfrm>
              <a:off x="5424" y="182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18" name="Rectangle 1450"/>
            <p:cNvSpPr>
              <a:spLocks noChangeArrowheads="1"/>
            </p:cNvSpPr>
            <p:nvPr/>
          </p:nvSpPr>
          <p:spPr bwMode="auto">
            <a:xfrm>
              <a:off x="5424" y="192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19" name="Rectangle 1451"/>
            <p:cNvSpPr>
              <a:spLocks noChangeArrowheads="1"/>
            </p:cNvSpPr>
            <p:nvPr/>
          </p:nvSpPr>
          <p:spPr bwMode="auto">
            <a:xfrm>
              <a:off x="5424" y="201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20" name="Rectangle 1452"/>
            <p:cNvSpPr>
              <a:spLocks noChangeArrowheads="1"/>
            </p:cNvSpPr>
            <p:nvPr/>
          </p:nvSpPr>
          <p:spPr bwMode="auto">
            <a:xfrm>
              <a:off x="5424" y="211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21" name="Rectangle 1453"/>
            <p:cNvSpPr>
              <a:spLocks noChangeArrowheads="1"/>
            </p:cNvSpPr>
            <p:nvPr/>
          </p:nvSpPr>
          <p:spPr bwMode="auto">
            <a:xfrm>
              <a:off x="5424" y="220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22" name="Rectangle 1454"/>
            <p:cNvSpPr>
              <a:spLocks noChangeArrowheads="1"/>
            </p:cNvSpPr>
            <p:nvPr/>
          </p:nvSpPr>
          <p:spPr bwMode="auto">
            <a:xfrm>
              <a:off x="5424" y="230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23" name="Rectangle 1455"/>
            <p:cNvSpPr>
              <a:spLocks noChangeArrowheads="1"/>
            </p:cNvSpPr>
            <p:nvPr/>
          </p:nvSpPr>
          <p:spPr bwMode="auto">
            <a:xfrm>
              <a:off x="5424" y="240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24" name="Rectangle 1456"/>
            <p:cNvSpPr>
              <a:spLocks noChangeArrowheads="1"/>
            </p:cNvSpPr>
            <p:nvPr/>
          </p:nvSpPr>
          <p:spPr bwMode="auto">
            <a:xfrm>
              <a:off x="5424" y="249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25" name="Rectangle 1457"/>
            <p:cNvSpPr>
              <a:spLocks noChangeArrowheads="1"/>
            </p:cNvSpPr>
            <p:nvPr/>
          </p:nvSpPr>
          <p:spPr bwMode="auto">
            <a:xfrm>
              <a:off x="5424" y="259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26" name="Rectangle 1458"/>
            <p:cNvSpPr>
              <a:spLocks noChangeArrowheads="1"/>
            </p:cNvSpPr>
            <p:nvPr/>
          </p:nvSpPr>
          <p:spPr bwMode="auto">
            <a:xfrm>
              <a:off x="5424" y="268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27" name="Rectangle 1459"/>
            <p:cNvSpPr>
              <a:spLocks noChangeArrowheads="1"/>
            </p:cNvSpPr>
            <p:nvPr/>
          </p:nvSpPr>
          <p:spPr bwMode="auto">
            <a:xfrm>
              <a:off x="5424" y="278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28" name="Rectangle 1460"/>
            <p:cNvSpPr>
              <a:spLocks noChangeArrowheads="1"/>
            </p:cNvSpPr>
            <p:nvPr/>
          </p:nvSpPr>
          <p:spPr bwMode="auto">
            <a:xfrm>
              <a:off x="5424" y="288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29" name="Rectangle 1461"/>
            <p:cNvSpPr>
              <a:spLocks noChangeArrowheads="1"/>
            </p:cNvSpPr>
            <p:nvPr/>
          </p:nvSpPr>
          <p:spPr bwMode="auto">
            <a:xfrm>
              <a:off x="5424" y="297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30" name="Rectangle 1462"/>
            <p:cNvSpPr>
              <a:spLocks noChangeArrowheads="1"/>
            </p:cNvSpPr>
            <p:nvPr/>
          </p:nvSpPr>
          <p:spPr bwMode="auto">
            <a:xfrm>
              <a:off x="5424" y="307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31" name="Rectangle 1463"/>
            <p:cNvSpPr>
              <a:spLocks noChangeArrowheads="1"/>
            </p:cNvSpPr>
            <p:nvPr/>
          </p:nvSpPr>
          <p:spPr bwMode="auto">
            <a:xfrm>
              <a:off x="5424" y="316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32" name="Rectangle 1464"/>
            <p:cNvSpPr>
              <a:spLocks noChangeArrowheads="1"/>
            </p:cNvSpPr>
            <p:nvPr/>
          </p:nvSpPr>
          <p:spPr bwMode="auto">
            <a:xfrm>
              <a:off x="5424" y="326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33" name="Rectangle 1465"/>
            <p:cNvSpPr>
              <a:spLocks noChangeArrowheads="1"/>
            </p:cNvSpPr>
            <p:nvPr/>
          </p:nvSpPr>
          <p:spPr bwMode="auto">
            <a:xfrm>
              <a:off x="5424" y="336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34" name="Rectangle 1466"/>
            <p:cNvSpPr>
              <a:spLocks noChangeArrowheads="1"/>
            </p:cNvSpPr>
            <p:nvPr/>
          </p:nvSpPr>
          <p:spPr bwMode="auto">
            <a:xfrm>
              <a:off x="5424" y="345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35" name="Rectangle 1467"/>
            <p:cNvSpPr>
              <a:spLocks noChangeArrowheads="1"/>
            </p:cNvSpPr>
            <p:nvPr/>
          </p:nvSpPr>
          <p:spPr bwMode="auto">
            <a:xfrm>
              <a:off x="5424" y="355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36" name="Rectangle 1468"/>
            <p:cNvSpPr>
              <a:spLocks noChangeArrowheads="1"/>
            </p:cNvSpPr>
            <p:nvPr/>
          </p:nvSpPr>
          <p:spPr bwMode="auto">
            <a:xfrm>
              <a:off x="5424" y="36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37" name="Rectangle 1469"/>
            <p:cNvSpPr>
              <a:spLocks noChangeArrowheads="1"/>
            </p:cNvSpPr>
            <p:nvPr/>
          </p:nvSpPr>
          <p:spPr bwMode="auto">
            <a:xfrm>
              <a:off x="5424" y="37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38" name="Rectangle 1470"/>
            <p:cNvSpPr>
              <a:spLocks noChangeArrowheads="1"/>
            </p:cNvSpPr>
            <p:nvPr/>
          </p:nvSpPr>
          <p:spPr bwMode="auto">
            <a:xfrm>
              <a:off x="5424" y="38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39" name="Rectangle 1471"/>
            <p:cNvSpPr>
              <a:spLocks noChangeArrowheads="1"/>
            </p:cNvSpPr>
            <p:nvPr/>
          </p:nvSpPr>
          <p:spPr bwMode="auto">
            <a:xfrm>
              <a:off x="5424" y="39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40" name="Rectangle 1472"/>
            <p:cNvSpPr>
              <a:spLocks noChangeArrowheads="1"/>
            </p:cNvSpPr>
            <p:nvPr/>
          </p:nvSpPr>
          <p:spPr bwMode="auto">
            <a:xfrm>
              <a:off x="5424" y="40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41" name="Rectangle 1473"/>
            <p:cNvSpPr>
              <a:spLocks noChangeArrowheads="1"/>
            </p:cNvSpPr>
            <p:nvPr/>
          </p:nvSpPr>
          <p:spPr bwMode="auto">
            <a:xfrm>
              <a:off x="5520" y="12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42" name="Rectangle 1474"/>
            <p:cNvSpPr>
              <a:spLocks noChangeArrowheads="1"/>
            </p:cNvSpPr>
            <p:nvPr/>
          </p:nvSpPr>
          <p:spPr bwMode="auto">
            <a:xfrm>
              <a:off x="5520" y="13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43" name="Rectangle 1475"/>
            <p:cNvSpPr>
              <a:spLocks noChangeArrowheads="1"/>
            </p:cNvSpPr>
            <p:nvPr/>
          </p:nvSpPr>
          <p:spPr bwMode="auto">
            <a:xfrm>
              <a:off x="5520" y="14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44" name="Rectangle 1476"/>
            <p:cNvSpPr>
              <a:spLocks noChangeArrowheads="1"/>
            </p:cNvSpPr>
            <p:nvPr/>
          </p:nvSpPr>
          <p:spPr bwMode="auto">
            <a:xfrm>
              <a:off x="5520" y="15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45" name="Rectangle 1477"/>
            <p:cNvSpPr>
              <a:spLocks noChangeArrowheads="1"/>
            </p:cNvSpPr>
            <p:nvPr/>
          </p:nvSpPr>
          <p:spPr bwMode="auto">
            <a:xfrm>
              <a:off x="5520" y="16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46" name="Rectangle 1478"/>
            <p:cNvSpPr>
              <a:spLocks noChangeArrowheads="1"/>
            </p:cNvSpPr>
            <p:nvPr/>
          </p:nvSpPr>
          <p:spPr bwMode="auto">
            <a:xfrm>
              <a:off x="5520" y="172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47" name="Rectangle 1479"/>
            <p:cNvSpPr>
              <a:spLocks noChangeArrowheads="1"/>
            </p:cNvSpPr>
            <p:nvPr/>
          </p:nvSpPr>
          <p:spPr bwMode="auto">
            <a:xfrm>
              <a:off x="5520" y="182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48" name="Rectangle 1480"/>
            <p:cNvSpPr>
              <a:spLocks noChangeArrowheads="1"/>
            </p:cNvSpPr>
            <p:nvPr/>
          </p:nvSpPr>
          <p:spPr bwMode="auto">
            <a:xfrm>
              <a:off x="5520" y="192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49" name="Rectangle 1481"/>
            <p:cNvSpPr>
              <a:spLocks noChangeArrowheads="1"/>
            </p:cNvSpPr>
            <p:nvPr/>
          </p:nvSpPr>
          <p:spPr bwMode="auto">
            <a:xfrm>
              <a:off x="5520" y="201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50" name="Rectangle 1482"/>
            <p:cNvSpPr>
              <a:spLocks noChangeArrowheads="1"/>
            </p:cNvSpPr>
            <p:nvPr/>
          </p:nvSpPr>
          <p:spPr bwMode="auto">
            <a:xfrm>
              <a:off x="5520" y="211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51" name="Rectangle 1483"/>
            <p:cNvSpPr>
              <a:spLocks noChangeArrowheads="1"/>
            </p:cNvSpPr>
            <p:nvPr/>
          </p:nvSpPr>
          <p:spPr bwMode="auto">
            <a:xfrm>
              <a:off x="5520" y="220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52" name="Rectangle 1484"/>
            <p:cNvSpPr>
              <a:spLocks noChangeArrowheads="1"/>
            </p:cNvSpPr>
            <p:nvPr/>
          </p:nvSpPr>
          <p:spPr bwMode="auto">
            <a:xfrm>
              <a:off x="5520" y="230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53" name="Rectangle 1485"/>
            <p:cNvSpPr>
              <a:spLocks noChangeArrowheads="1"/>
            </p:cNvSpPr>
            <p:nvPr/>
          </p:nvSpPr>
          <p:spPr bwMode="auto">
            <a:xfrm>
              <a:off x="5520" y="240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54" name="Rectangle 1486"/>
            <p:cNvSpPr>
              <a:spLocks noChangeArrowheads="1"/>
            </p:cNvSpPr>
            <p:nvPr/>
          </p:nvSpPr>
          <p:spPr bwMode="auto">
            <a:xfrm>
              <a:off x="5520" y="249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55" name="Rectangle 1487"/>
            <p:cNvSpPr>
              <a:spLocks noChangeArrowheads="1"/>
            </p:cNvSpPr>
            <p:nvPr/>
          </p:nvSpPr>
          <p:spPr bwMode="auto">
            <a:xfrm>
              <a:off x="5520" y="259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56" name="Rectangle 1488"/>
            <p:cNvSpPr>
              <a:spLocks noChangeArrowheads="1"/>
            </p:cNvSpPr>
            <p:nvPr/>
          </p:nvSpPr>
          <p:spPr bwMode="auto">
            <a:xfrm>
              <a:off x="5520" y="268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57" name="Rectangle 1489"/>
            <p:cNvSpPr>
              <a:spLocks noChangeArrowheads="1"/>
            </p:cNvSpPr>
            <p:nvPr/>
          </p:nvSpPr>
          <p:spPr bwMode="auto">
            <a:xfrm>
              <a:off x="5520" y="278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58" name="Rectangle 1490"/>
            <p:cNvSpPr>
              <a:spLocks noChangeArrowheads="1"/>
            </p:cNvSpPr>
            <p:nvPr/>
          </p:nvSpPr>
          <p:spPr bwMode="auto">
            <a:xfrm>
              <a:off x="5520" y="288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59" name="Rectangle 1491"/>
            <p:cNvSpPr>
              <a:spLocks noChangeArrowheads="1"/>
            </p:cNvSpPr>
            <p:nvPr/>
          </p:nvSpPr>
          <p:spPr bwMode="auto">
            <a:xfrm>
              <a:off x="5520" y="297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60" name="Rectangle 1492"/>
            <p:cNvSpPr>
              <a:spLocks noChangeArrowheads="1"/>
            </p:cNvSpPr>
            <p:nvPr/>
          </p:nvSpPr>
          <p:spPr bwMode="auto">
            <a:xfrm>
              <a:off x="5520" y="307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61" name="Rectangle 1493"/>
            <p:cNvSpPr>
              <a:spLocks noChangeArrowheads="1"/>
            </p:cNvSpPr>
            <p:nvPr/>
          </p:nvSpPr>
          <p:spPr bwMode="auto">
            <a:xfrm>
              <a:off x="5520" y="316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62" name="Rectangle 1494"/>
            <p:cNvSpPr>
              <a:spLocks noChangeArrowheads="1"/>
            </p:cNvSpPr>
            <p:nvPr/>
          </p:nvSpPr>
          <p:spPr bwMode="auto">
            <a:xfrm>
              <a:off x="5520" y="326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63" name="Rectangle 1495"/>
            <p:cNvSpPr>
              <a:spLocks noChangeArrowheads="1"/>
            </p:cNvSpPr>
            <p:nvPr/>
          </p:nvSpPr>
          <p:spPr bwMode="auto">
            <a:xfrm>
              <a:off x="5520" y="336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64" name="Rectangle 1496"/>
            <p:cNvSpPr>
              <a:spLocks noChangeArrowheads="1"/>
            </p:cNvSpPr>
            <p:nvPr/>
          </p:nvSpPr>
          <p:spPr bwMode="auto">
            <a:xfrm>
              <a:off x="5520" y="345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65" name="Rectangle 1497"/>
            <p:cNvSpPr>
              <a:spLocks noChangeArrowheads="1"/>
            </p:cNvSpPr>
            <p:nvPr/>
          </p:nvSpPr>
          <p:spPr bwMode="auto">
            <a:xfrm>
              <a:off x="5520" y="355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66" name="Rectangle 1498"/>
            <p:cNvSpPr>
              <a:spLocks noChangeArrowheads="1"/>
            </p:cNvSpPr>
            <p:nvPr/>
          </p:nvSpPr>
          <p:spPr bwMode="auto">
            <a:xfrm>
              <a:off x="5520" y="3648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67" name="Rectangle 1499"/>
            <p:cNvSpPr>
              <a:spLocks noChangeArrowheads="1"/>
            </p:cNvSpPr>
            <p:nvPr/>
          </p:nvSpPr>
          <p:spPr bwMode="auto">
            <a:xfrm>
              <a:off x="5520" y="3744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68" name="Rectangle 1500"/>
            <p:cNvSpPr>
              <a:spLocks noChangeArrowheads="1"/>
            </p:cNvSpPr>
            <p:nvPr/>
          </p:nvSpPr>
          <p:spPr bwMode="auto">
            <a:xfrm>
              <a:off x="5520" y="3840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69" name="Rectangle 1501"/>
            <p:cNvSpPr>
              <a:spLocks noChangeArrowheads="1"/>
            </p:cNvSpPr>
            <p:nvPr/>
          </p:nvSpPr>
          <p:spPr bwMode="auto">
            <a:xfrm>
              <a:off x="5520" y="3936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70" name="Rectangle 1502"/>
            <p:cNvSpPr>
              <a:spLocks noChangeArrowheads="1"/>
            </p:cNvSpPr>
            <p:nvPr/>
          </p:nvSpPr>
          <p:spPr bwMode="auto">
            <a:xfrm>
              <a:off x="5520" y="4032"/>
              <a:ext cx="96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5871" name="Rectangle 1503"/>
            <p:cNvSpPr>
              <a:spLocks noChangeArrowheads="1"/>
            </p:cNvSpPr>
            <p:nvPr/>
          </p:nvSpPr>
          <p:spPr bwMode="auto">
            <a:xfrm>
              <a:off x="3984" y="3744"/>
              <a:ext cx="96" cy="96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de-DE" sz="1200" b="0" i="0">
                  <a:solidFill>
                    <a:schemeClr val="bg1"/>
                  </a:solidFill>
                  <a:latin typeface="Times New Roman" pitchFamily="18" charset="0"/>
                </a:rPr>
                <a:t>2</a:t>
              </a:r>
              <a:endParaRPr lang="en-US" altLang="zh-CN" sz="1200" b="0" i="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pic>
          <p:nvPicPr>
            <p:cNvPr id="955875" name="Picture 1507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" y="2347"/>
              <a:ext cx="365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55873" name="Text Box 1505"/>
          <p:cNvSpPr txBox="1">
            <a:spLocks noChangeArrowheads="1"/>
          </p:cNvSpPr>
          <p:nvPr/>
        </p:nvSpPr>
        <p:spPr bwMode="auto">
          <a:xfrm>
            <a:off x="981075" y="1498600"/>
            <a:ext cx="5038725" cy="1625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defTabSz="350838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algn="l" defTabSz="350838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 defTabSz="350838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 defTabSz="350838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 defTabSz="350838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defTabSz="350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defTabSz="350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defTabSz="350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defTabSz="350838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kumimoji="0" lang="de-DE" sz="2000" i="0">
                <a:latin typeface="Trebuchet MS" pitchFamily="34" charset="0"/>
              </a:rPr>
              <a:t>Typical: </a:t>
            </a:r>
          </a:p>
          <a:p>
            <a:pPr>
              <a:buFontTx/>
              <a:buChar char="•"/>
            </a:pPr>
            <a:r>
              <a:rPr kumimoji="0" lang="de-DE" sz="2000" i="0">
                <a:latin typeface="Trebuchet MS" pitchFamily="34" charset="0"/>
              </a:rPr>
              <a:t> Number of documents	</a:t>
            </a:r>
            <a:r>
              <a:rPr kumimoji="0" lang="de-DE" sz="2000" i="0">
                <a:latin typeface="Trebuchet MS" pitchFamily="34" charset="0"/>
                <a:sym typeface="Symbol" pitchFamily="18" charset="2"/>
              </a:rPr>
              <a:t></a:t>
            </a:r>
            <a:r>
              <a:rPr kumimoji="0" lang="de-DE" sz="2000" i="0">
                <a:latin typeface="Trebuchet MS" pitchFamily="34" charset="0"/>
              </a:rPr>
              <a:t> 1.000.000</a:t>
            </a:r>
          </a:p>
          <a:p>
            <a:pPr>
              <a:buFontTx/>
              <a:buChar char="•"/>
            </a:pPr>
            <a:r>
              <a:rPr kumimoji="0" lang="de-DE" sz="2000" i="0">
                <a:latin typeface="Trebuchet MS" pitchFamily="34" charset="0"/>
              </a:rPr>
              <a:t> Vocabulary                 	</a:t>
            </a:r>
            <a:r>
              <a:rPr kumimoji="0" lang="de-DE" sz="2000" i="0">
                <a:latin typeface="Trebuchet MS" pitchFamily="34" charset="0"/>
                <a:sym typeface="Symbol" pitchFamily="18" charset="2"/>
              </a:rPr>
              <a:t></a:t>
            </a:r>
            <a:r>
              <a:rPr kumimoji="0" lang="de-DE" sz="2000" i="0">
                <a:latin typeface="Trebuchet MS" pitchFamily="34" charset="0"/>
              </a:rPr>
              <a:t> 100.000</a:t>
            </a:r>
          </a:p>
          <a:p>
            <a:pPr>
              <a:buFontTx/>
              <a:buChar char="•"/>
            </a:pPr>
            <a:r>
              <a:rPr kumimoji="0" lang="de-DE" sz="2000" i="0">
                <a:latin typeface="Trebuchet MS" pitchFamily="34" charset="0"/>
              </a:rPr>
              <a:t> Sparseness	              	&lt;  0.1 %</a:t>
            </a:r>
          </a:p>
          <a:p>
            <a:pPr>
              <a:buFontTx/>
              <a:buChar char="•"/>
            </a:pPr>
            <a:r>
              <a:rPr kumimoji="0" lang="de-DE" sz="2000" i="0">
                <a:latin typeface="Trebuchet MS" pitchFamily="34" charset="0"/>
              </a:rPr>
              <a:t> Fraction depicted           	</a:t>
            </a:r>
            <a:r>
              <a:rPr kumimoji="0" lang="de-DE" sz="2000" i="0">
                <a:latin typeface="Trebuchet MS" pitchFamily="34" charset="0"/>
                <a:sym typeface="Symbol" pitchFamily="18" charset="2"/>
              </a:rPr>
              <a:t></a:t>
            </a:r>
            <a:r>
              <a:rPr kumimoji="0" lang="de-DE" sz="2000" i="0">
                <a:latin typeface="Trebuchet MS" pitchFamily="34" charset="0"/>
              </a:rPr>
              <a:t>  1e-8</a:t>
            </a:r>
          </a:p>
        </p:txBody>
      </p:sp>
    </p:spTree>
    <p:extLst>
      <p:ext uri="{BB962C8B-B14F-4D97-AF65-F5344CB8AC3E}">
        <p14:creationId xmlns:p14="http://schemas.microsoft.com/office/powerpoint/2010/main" val="253586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55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55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587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2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6632"/>
            <a:ext cx="8001000" cy="1026368"/>
          </a:xfrm>
        </p:spPr>
        <p:txBody>
          <a:bodyPr>
            <a:normAutofit/>
          </a:bodyPr>
          <a:lstStyle/>
          <a:p>
            <a:r>
              <a:rPr lang="de-DE" b="1" dirty="0">
                <a:solidFill>
                  <a:srgbClr val="3333FF"/>
                </a:solidFill>
                <a:ea typeface="宋体" charset="-122"/>
              </a:rPr>
              <a:t>Robust Information Retrieval </a:t>
            </a:r>
            <a:r>
              <a:rPr lang="de-DE" sz="3600" dirty="0"/>
              <a:t>—</a:t>
            </a:r>
            <a:r>
              <a:rPr lang="de-DE" dirty="0"/>
              <a:t> </a:t>
            </a:r>
            <a:r>
              <a:rPr lang="de-DE" sz="2400" i="1" dirty="0"/>
              <a:t>Beyond Keyword-based Search</a:t>
            </a:r>
          </a:p>
        </p:txBody>
      </p:sp>
      <p:grpSp>
        <p:nvGrpSpPr>
          <p:cNvPr id="947203" name="Group 3"/>
          <p:cNvGrpSpPr>
            <a:grpSpLocks/>
          </p:cNvGrpSpPr>
          <p:nvPr/>
        </p:nvGrpSpPr>
        <p:grpSpPr bwMode="auto">
          <a:xfrm>
            <a:off x="76200" y="2819400"/>
            <a:ext cx="5048250" cy="3255963"/>
            <a:chOff x="480" y="1657"/>
            <a:chExt cx="3180" cy="2051"/>
          </a:xfrm>
        </p:grpSpPr>
        <p:pic>
          <p:nvPicPr>
            <p:cNvPr id="94720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794"/>
            <a:stretch>
              <a:fillRect/>
            </a:stretch>
          </p:blipFill>
          <p:spPr bwMode="auto">
            <a:xfrm>
              <a:off x="480" y="1872"/>
              <a:ext cx="3180" cy="18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47205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1428"/>
            <a:stretch>
              <a:fillRect/>
            </a:stretch>
          </p:blipFill>
          <p:spPr bwMode="auto">
            <a:xfrm>
              <a:off x="480" y="1657"/>
              <a:ext cx="3180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47206" name="Group 6"/>
          <p:cNvGrpSpPr>
            <a:grpSpLocks/>
          </p:cNvGrpSpPr>
          <p:nvPr/>
        </p:nvGrpSpPr>
        <p:grpSpPr bwMode="auto">
          <a:xfrm>
            <a:off x="585788" y="2362200"/>
            <a:ext cx="8437562" cy="3559175"/>
            <a:chOff x="561" y="1104"/>
            <a:chExt cx="5315" cy="2242"/>
          </a:xfrm>
        </p:grpSpPr>
        <p:grpSp>
          <p:nvGrpSpPr>
            <p:cNvPr id="947207" name="Group 7"/>
            <p:cNvGrpSpPr>
              <a:grpSpLocks/>
            </p:cNvGrpSpPr>
            <p:nvPr/>
          </p:nvGrpSpPr>
          <p:grpSpPr bwMode="auto">
            <a:xfrm>
              <a:off x="4176" y="1104"/>
              <a:ext cx="1700" cy="432"/>
              <a:chOff x="3935" y="1104"/>
              <a:chExt cx="1700" cy="432"/>
            </a:xfrm>
          </p:grpSpPr>
          <p:sp>
            <p:nvSpPr>
              <p:cNvPr id="947208" name="Rectangle 8"/>
              <p:cNvSpPr>
                <a:spLocks noChangeArrowheads="1"/>
              </p:cNvSpPr>
              <p:nvPr/>
            </p:nvSpPr>
            <p:spPr bwMode="auto">
              <a:xfrm>
                <a:off x="3935" y="1104"/>
                <a:ext cx="1700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de-DE" sz="1400" i="0">
                    <a:cs typeface="Times New Roman" pitchFamily="18" charset="0"/>
                  </a:rPr>
                  <a:t>“labour immigrants Germany”</a:t>
                </a:r>
              </a:p>
            </p:txBody>
          </p:sp>
          <p:pic>
            <p:nvPicPr>
              <p:cNvPr id="947209" name="Picture 9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926" t="69048" r="25369" b="13625"/>
              <a:stretch>
                <a:fillRect/>
              </a:stretch>
            </p:blipFill>
            <p:spPr bwMode="auto">
              <a:xfrm>
                <a:off x="3935" y="1274"/>
                <a:ext cx="960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947210" name="Group 10"/>
            <p:cNvGrpSpPr>
              <a:grpSpLocks/>
            </p:cNvGrpSpPr>
            <p:nvPr/>
          </p:nvGrpSpPr>
          <p:grpSpPr bwMode="auto">
            <a:xfrm>
              <a:off x="561" y="2472"/>
              <a:ext cx="1814" cy="874"/>
              <a:chOff x="561" y="2472"/>
              <a:chExt cx="1814" cy="874"/>
            </a:xfrm>
          </p:grpSpPr>
          <p:sp>
            <p:nvSpPr>
              <p:cNvPr id="947211" name="Rectangle 11"/>
              <p:cNvSpPr>
                <a:spLocks noChangeArrowheads="1"/>
              </p:cNvSpPr>
              <p:nvPr/>
            </p:nvSpPr>
            <p:spPr bwMode="auto">
              <a:xfrm>
                <a:off x="912" y="2472"/>
                <a:ext cx="576" cy="144"/>
              </a:xfrm>
              <a:prstGeom prst="rect">
                <a:avLst/>
              </a:prstGeom>
              <a:solidFill>
                <a:srgbClr val="EEFC6A">
                  <a:alpha val="50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47212" name="Rectangle 12"/>
              <p:cNvSpPr>
                <a:spLocks noChangeArrowheads="1"/>
              </p:cNvSpPr>
              <p:nvPr/>
            </p:nvSpPr>
            <p:spPr bwMode="auto">
              <a:xfrm>
                <a:off x="1944" y="2472"/>
                <a:ext cx="431" cy="140"/>
              </a:xfrm>
              <a:prstGeom prst="rect">
                <a:avLst/>
              </a:prstGeom>
              <a:solidFill>
                <a:srgbClr val="EEFC6A">
                  <a:alpha val="50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47213" name="Rectangle 13"/>
              <p:cNvSpPr>
                <a:spLocks noChangeArrowheads="1"/>
              </p:cNvSpPr>
              <p:nvPr/>
            </p:nvSpPr>
            <p:spPr bwMode="auto">
              <a:xfrm>
                <a:off x="561" y="3216"/>
                <a:ext cx="447" cy="130"/>
              </a:xfrm>
              <a:prstGeom prst="rect">
                <a:avLst/>
              </a:prstGeom>
              <a:solidFill>
                <a:srgbClr val="EEFC6A">
                  <a:alpha val="50000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947214" name="Group 14"/>
            <p:cNvGrpSpPr>
              <a:grpSpLocks/>
            </p:cNvGrpSpPr>
            <p:nvPr/>
          </p:nvGrpSpPr>
          <p:grpSpPr bwMode="auto">
            <a:xfrm>
              <a:off x="3456" y="1296"/>
              <a:ext cx="662" cy="480"/>
              <a:chOff x="3456" y="1296"/>
              <a:chExt cx="662" cy="480"/>
            </a:xfrm>
          </p:grpSpPr>
          <p:sp>
            <p:nvSpPr>
              <p:cNvPr id="947215" name="Line 15"/>
              <p:cNvSpPr>
                <a:spLocks noChangeShapeType="1"/>
              </p:cNvSpPr>
              <p:nvPr/>
            </p:nvSpPr>
            <p:spPr bwMode="auto">
              <a:xfrm flipH="1">
                <a:off x="3456" y="1344"/>
                <a:ext cx="624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947216" name="Line 16"/>
              <p:cNvSpPr>
                <a:spLocks noChangeShapeType="1"/>
              </p:cNvSpPr>
              <p:nvPr/>
            </p:nvSpPr>
            <p:spPr bwMode="auto">
              <a:xfrm flipH="1">
                <a:off x="3456" y="1440"/>
                <a:ext cx="624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947217" name="Text Box 17"/>
              <p:cNvSpPr txBox="1">
                <a:spLocks noChangeArrowheads="1"/>
              </p:cNvSpPr>
              <p:nvPr/>
            </p:nvSpPr>
            <p:spPr bwMode="auto">
              <a:xfrm>
                <a:off x="3552" y="1296"/>
                <a:ext cx="399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de-DE" sz="1400" b="0" i="0"/>
                  <a:t>query</a:t>
                </a:r>
              </a:p>
            </p:txBody>
          </p:sp>
          <p:sp>
            <p:nvSpPr>
              <p:cNvPr id="947218" name="Text Box 18"/>
              <p:cNvSpPr txBox="1">
                <a:spLocks noChangeArrowheads="1"/>
              </p:cNvSpPr>
              <p:nvPr/>
            </p:nvSpPr>
            <p:spPr bwMode="auto">
              <a:xfrm>
                <a:off x="3690" y="1584"/>
                <a:ext cx="42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de-DE" sz="1400" b="0" i="0"/>
                  <a:t>match</a:t>
                </a:r>
              </a:p>
            </p:txBody>
          </p:sp>
        </p:grpSp>
      </p:grpSp>
      <p:grpSp>
        <p:nvGrpSpPr>
          <p:cNvPr id="947219" name="Group 19"/>
          <p:cNvGrpSpPr>
            <a:grpSpLocks/>
          </p:cNvGrpSpPr>
          <p:nvPr/>
        </p:nvGrpSpPr>
        <p:grpSpPr bwMode="auto">
          <a:xfrm>
            <a:off x="585788" y="3429000"/>
            <a:ext cx="7934325" cy="2484438"/>
            <a:chOff x="561" y="2035"/>
            <a:chExt cx="4998" cy="1565"/>
          </a:xfrm>
        </p:grpSpPr>
        <p:grpSp>
          <p:nvGrpSpPr>
            <p:cNvPr id="947220" name="Group 20"/>
            <p:cNvGrpSpPr>
              <a:grpSpLocks/>
            </p:cNvGrpSpPr>
            <p:nvPr/>
          </p:nvGrpSpPr>
          <p:grpSpPr bwMode="auto">
            <a:xfrm>
              <a:off x="4172" y="2035"/>
              <a:ext cx="1387" cy="509"/>
              <a:chOff x="4172" y="2052"/>
              <a:chExt cx="1387" cy="509"/>
            </a:xfrm>
          </p:grpSpPr>
          <p:sp>
            <p:nvSpPr>
              <p:cNvPr id="947221" name="Rectangle 21"/>
              <p:cNvSpPr>
                <a:spLocks noChangeArrowheads="1"/>
              </p:cNvSpPr>
              <p:nvPr/>
            </p:nvSpPr>
            <p:spPr bwMode="auto">
              <a:xfrm>
                <a:off x="4172" y="2052"/>
                <a:ext cx="1387" cy="2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lnSpc>
                    <a:spcPct val="80000"/>
                  </a:lnSpc>
                </a:pPr>
                <a:r>
                  <a:rPr lang="de-DE" sz="1400" i="0">
                    <a:cs typeface="Times New Roman" pitchFamily="18" charset="0"/>
                  </a:rPr>
                  <a:t>“German job market for</a:t>
                </a:r>
              </a:p>
              <a:p>
                <a:pPr algn="l">
                  <a:lnSpc>
                    <a:spcPct val="80000"/>
                  </a:lnSpc>
                </a:pPr>
                <a:r>
                  <a:rPr lang="de-DE" sz="1400" i="0">
                    <a:cs typeface="Times New Roman" pitchFamily="18" charset="0"/>
                  </a:rPr>
                  <a:t> immigrants”</a:t>
                </a:r>
              </a:p>
            </p:txBody>
          </p:sp>
          <p:pic>
            <p:nvPicPr>
              <p:cNvPr id="947222" name="Picture 2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454" t="69180" r="25410" b="14087"/>
              <a:stretch>
                <a:fillRect/>
              </a:stretch>
            </p:blipFill>
            <p:spPr bwMode="auto">
              <a:xfrm>
                <a:off x="4172" y="2308"/>
                <a:ext cx="981" cy="2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947223" name="Group 23"/>
            <p:cNvGrpSpPr>
              <a:grpSpLocks/>
            </p:cNvGrpSpPr>
            <p:nvPr/>
          </p:nvGrpSpPr>
          <p:grpSpPr bwMode="auto">
            <a:xfrm>
              <a:off x="3456" y="2126"/>
              <a:ext cx="672" cy="480"/>
              <a:chOff x="3456" y="2126"/>
              <a:chExt cx="672" cy="480"/>
            </a:xfrm>
          </p:grpSpPr>
          <p:sp>
            <p:nvSpPr>
              <p:cNvPr id="947224" name="Line 24"/>
              <p:cNvSpPr>
                <a:spLocks noChangeShapeType="1"/>
              </p:cNvSpPr>
              <p:nvPr/>
            </p:nvSpPr>
            <p:spPr bwMode="auto">
              <a:xfrm flipH="1">
                <a:off x="3456" y="2270"/>
                <a:ext cx="672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947225" name="Text Box 25"/>
              <p:cNvSpPr txBox="1">
                <a:spLocks noChangeArrowheads="1"/>
              </p:cNvSpPr>
              <p:nvPr/>
            </p:nvSpPr>
            <p:spPr bwMode="auto">
              <a:xfrm>
                <a:off x="3600" y="2126"/>
                <a:ext cx="399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de-DE" sz="1400" b="0" i="0"/>
                  <a:t>query</a:t>
                </a:r>
              </a:p>
            </p:txBody>
          </p:sp>
          <p:sp>
            <p:nvSpPr>
              <p:cNvPr id="947226" name="Line 26"/>
              <p:cNvSpPr>
                <a:spLocks noChangeShapeType="1"/>
              </p:cNvSpPr>
              <p:nvPr/>
            </p:nvSpPr>
            <p:spPr bwMode="auto">
              <a:xfrm flipH="1">
                <a:off x="3456" y="2366"/>
                <a:ext cx="672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947227" name="Text Box 27"/>
              <p:cNvSpPr txBox="1">
                <a:spLocks noChangeArrowheads="1"/>
              </p:cNvSpPr>
              <p:nvPr/>
            </p:nvSpPr>
            <p:spPr bwMode="auto">
              <a:xfrm>
                <a:off x="3744" y="2414"/>
                <a:ext cx="157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de-DE" sz="1400" b="0" i="0"/>
                  <a:t>?</a:t>
                </a:r>
              </a:p>
            </p:txBody>
          </p:sp>
        </p:grpSp>
        <p:grpSp>
          <p:nvGrpSpPr>
            <p:cNvPr id="947228" name="Group 28"/>
            <p:cNvGrpSpPr>
              <a:grpSpLocks/>
            </p:cNvGrpSpPr>
            <p:nvPr/>
          </p:nvGrpSpPr>
          <p:grpSpPr bwMode="auto">
            <a:xfrm>
              <a:off x="561" y="2726"/>
              <a:ext cx="2577" cy="874"/>
              <a:chOff x="561" y="2726"/>
              <a:chExt cx="2577" cy="874"/>
            </a:xfrm>
          </p:grpSpPr>
          <p:sp>
            <p:nvSpPr>
              <p:cNvPr id="947229" name="Rectangle 29"/>
              <p:cNvSpPr>
                <a:spLocks noChangeArrowheads="1"/>
              </p:cNvSpPr>
              <p:nvPr/>
            </p:nvSpPr>
            <p:spPr bwMode="auto">
              <a:xfrm>
                <a:off x="912" y="2726"/>
                <a:ext cx="576" cy="144"/>
              </a:xfrm>
              <a:prstGeom prst="rect">
                <a:avLst/>
              </a:prstGeom>
              <a:solidFill>
                <a:srgbClr val="FFCC99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47230" name="Rectangle 30"/>
              <p:cNvSpPr>
                <a:spLocks noChangeArrowheads="1"/>
              </p:cNvSpPr>
              <p:nvPr/>
            </p:nvSpPr>
            <p:spPr bwMode="auto">
              <a:xfrm>
                <a:off x="561" y="3470"/>
                <a:ext cx="447" cy="130"/>
              </a:xfrm>
              <a:prstGeom prst="rect">
                <a:avLst/>
              </a:prstGeom>
              <a:solidFill>
                <a:srgbClr val="EEFC6A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47231" name="Rectangle 31"/>
              <p:cNvSpPr>
                <a:spLocks noChangeArrowheads="1"/>
              </p:cNvSpPr>
              <p:nvPr/>
            </p:nvSpPr>
            <p:spPr bwMode="auto">
              <a:xfrm>
                <a:off x="1944" y="2726"/>
                <a:ext cx="431" cy="140"/>
              </a:xfrm>
              <a:prstGeom prst="rect">
                <a:avLst/>
              </a:prstGeom>
              <a:solidFill>
                <a:srgbClr val="FFCCCC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47232" name="Rectangle 32"/>
              <p:cNvSpPr>
                <a:spLocks noChangeArrowheads="1"/>
              </p:cNvSpPr>
              <p:nvPr/>
            </p:nvSpPr>
            <p:spPr bwMode="auto">
              <a:xfrm>
                <a:off x="2758" y="3296"/>
                <a:ext cx="380" cy="96"/>
              </a:xfrm>
              <a:prstGeom prst="rect">
                <a:avLst/>
              </a:prstGeom>
              <a:solidFill>
                <a:srgbClr val="FFCCCC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947233" name="Group 33"/>
          <p:cNvGrpSpPr>
            <a:grpSpLocks/>
          </p:cNvGrpSpPr>
          <p:nvPr/>
        </p:nvGrpSpPr>
        <p:grpSpPr bwMode="auto">
          <a:xfrm>
            <a:off x="585788" y="4533900"/>
            <a:ext cx="8512175" cy="1387475"/>
            <a:chOff x="561" y="2472"/>
            <a:chExt cx="5362" cy="874"/>
          </a:xfrm>
        </p:grpSpPr>
        <p:grpSp>
          <p:nvGrpSpPr>
            <p:cNvPr id="947234" name="Group 34"/>
            <p:cNvGrpSpPr>
              <a:grpSpLocks/>
            </p:cNvGrpSpPr>
            <p:nvPr/>
          </p:nvGrpSpPr>
          <p:grpSpPr bwMode="auto">
            <a:xfrm>
              <a:off x="4214" y="2496"/>
              <a:ext cx="1709" cy="414"/>
              <a:chOff x="3935" y="3216"/>
              <a:chExt cx="1709" cy="414"/>
            </a:xfrm>
          </p:grpSpPr>
          <p:sp>
            <p:nvSpPr>
              <p:cNvPr id="947235" name="Rectangle 35"/>
              <p:cNvSpPr>
                <a:spLocks noChangeArrowheads="1"/>
              </p:cNvSpPr>
              <p:nvPr/>
            </p:nvSpPr>
            <p:spPr bwMode="auto">
              <a:xfrm>
                <a:off x="3935" y="3216"/>
                <a:ext cx="1709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de-DE" sz="1400" i="0">
                    <a:cs typeface="Times New Roman" pitchFamily="18" charset="0"/>
                  </a:rPr>
                  <a:t>“foreign workers in Germany”</a:t>
                </a:r>
              </a:p>
            </p:txBody>
          </p:sp>
          <p:pic>
            <p:nvPicPr>
              <p:cNvPr id="947236" name="Picture 36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926" t="68518" r="25247" b="13625"/>
              <a:stretch>
                <a:fillRect/>
              </a:stretch>
            </p:blipFill>
            <p:spPr bwMode="auto">
              <a:xfrm>
                <a:off x="3935" y="3360"/>
                <a:ext cx="966" cy="2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947237" name="Group 37"/>
            <p:cNvGrpSpPr>
              <a:grpSpLocks/>
            </p:cNvGrpSpPr>
            <p:nvPr/>
          </p:nvGrpSpPr>
          <p:grpSpPr bwMode="auto">
            <a:xfrm>
              <a:off x="3504" y="2544"/>
              <a:ext cx="672" cy="432"/>
              <a:chOff x="3504" y="2544"/>
              <a:chExt cx="672" cy="432"/>
            </a:xfrm>
          </p:grpSpPr>
          <p:sp>
            <p:nvSpPr>
              <p:cNvPr id="947238" name="Line 38"/>
              <p:cNvSpPr>
                <a:spLocks noChangeShapeType="1"/>
              </p:cNvSpPr>
              <p:nvPr/>
            </p:nvSpPr>
            <p:spPr bwMode="auto">
              <a:xfrm flipH="1" flipV="1">
                <a:off x="3504" y="2688"/>
                <a:ext cx="672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947239" name="Text Box 39"/>
              <p:cNvSpPr txBox="1">
                <a:spLocks noChangeArrowheads="1"/>
              </p:cNvSpPr>
              <p:nvPr/>
            </p:nvSpPr>
            <p:spPr bwMode="auto">
              <a:xfrm>
                <a:off x="3709" y="2544"/>
                <a:ext cx="399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de-DE" sz="1400" b="0" i="0"/>
                  <a:t>query</a:t>
                </a:r>
              </a:p>
            </p:txBody>
          </p:sp>
          <p:sp>
            <p:nvSpPr>
              <p:cNvPr id="947240" name="Line 40"/>
              <p:cNvSpPr>
                <a:spLocks noChangeShapeType="1"/>
              </p:cNvSpPr>
              <p:nvPr/>
            </p:nvSpPr>
            <p:spPr bwMode="auto">
              <a:xfrm flipH="1" flipV="1">
                <a:off x="3504" y="2784"/>
                <a:ext cx="672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947241" name="Text Box 41"/>
              <p:cNvSpPr txBox="1">
                <a:spLocks noChangeArrowheads="1"/>
              </p:cNvSpPr>
              <p:nvPr/>
            </p:nvSpPr>
            <p:spPr bwMode="auto">
              <a:xfrm>
                <a:off x="3792" y="2784"/>
                <a:ext cx="157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de-DE" sz="1400" b="0" i="0"/>
                  <a:t>?</a:t>
                </a:r>
              </a:p>
            </p:txBody>
          </p:sp>
        </p:grpSp>
        <p:grpSp>
          <p:nvGrpSpPr>
            <p:cNvPr id="947242" name="Group 42"/>
            <p:cNvGrpSpPr>
              <a:grpSpLocks/>
            </p:cNvGrpSpPr>
            <p:nvPr/>
          </p:nvGrpSpPr>
          <p:grpSpPr bwMode="auto">
            <a:xfrm>
              <a:off x="561" y="2472"/>
              <a:ext cx="1814" cy="874"/>
              <a:chOff x="561" y="2472"/>
              <a:chExt cx="1814" cy="874"/>
            </a:xfrm>
          </p:grpSpPr>
          <p:sp>
            <p:nvSpPr>
              <p:cNvPr id="947243" name="Rectangle 43"/>
              <p:cNvSpPr>
                <a:spLocks noChangeArrowheads="1"/>
              </p:cNvSpPr>
              <p:nvPr/>
            </p:nvSpPr>
            <p:spPr bwMode="auto">
              <a:xfrm>
                <a:off x="912" y="2472"/>
                <a:ext cx="576" cy="144"/>
              </a:xfrm>
              <a:prstGeom prst="rect">
                <a:avLst/>
              </a:prstGeom>
              <a:solidFill>
                <a:srgbClr val="EEFC6A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47244" name="Rectangle 44"/>
              <p:cNvSpPr>
                <a:spLocks noChangeArrowheads="1"/>
              </p:cNvSpPr>
              <p:nvPr/>
            </p:nvSpPr>
            <p:spPr bwMode="auto">
              <a:xfrm>
                <a:off x="1944" y="2472"/>
                <a:ext cx="431" cy="140"/>
              </a:xfrm>
              <a:prstGeom prst="rect">
                <a:avLst/>
              </a:prstGeom>
              <a:solidFill>
                <a:srgbClr val="FFCCCC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47245" name="Rectangle 45"/>
              <p:cNvSpPr>
                <a:spLocks noChangeArrowheads="1"/>
              </p:cNvSpPr>
              <p:nvPr/>
            </p:nvSpPr>
            <p:spPr bwMode="auto">
              <a:xfrm>
                <a:off x="561" y="3216"/>
                <a:ext cx="447" cy="130"/>
              </a:xfrm>
              <a:prstGeom prst="rect">
                <a:avLst/>
              </a:prstGeom>
              <a:solidFill>
                <a:srgbClr val="FFCCCC">
                  <a:alpha val="5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947246" name="Group 46"/>
          <p:cNvGrpSpPr>
            <a:grpSpLocks/>
          </p:cNvGrpSpPr>
          <p:nvPr/>
        </p:nvGrpSpPr>
        <p:grpSpPr bwMode="auto">
          <a:xfrm>
            <a:off x="557213" y="4530725"/>
            <a:ext cx="7716837" cy="1717675"/>
            <a:chOff x="447" y="2422"/>
            <a:chExt cx="4861" cy="1082"/>
          </a:xfrm>
        </p:grpSpPr>
        <p:grpSp>
          <p:nvGrpSpPr>
            <p:cNvPr id="947247" name="Group 47"/>
            <p:cNvGrpSpPr>
              <a:grpSpLocks/>
            </p:cNvGrpSpPr>
            <p:nvPr/>
          </p:nvGrpSpPr>
          <p:grpSpPr bwMode="auto">
            <a:xfrm>
              <a:off x="447" y="2422"/>
              <a:ext cx="4861" cy="1082"/>
              <a:chOff x="447" y="2422"/>
              <a:chExt cx="4861" cy="1082"/>
            </a:xfrm>
          </p:grpSpPr>
          <p:grpSp>
            <p:nvGrpSpPr>
              <p:cNvPr id="947248" name="Group 48"/>
              <p:cNvGrpSpPr>
                <a:grpSpLocks/>
              </p:cNvGrpSpPr>
              <p:nvPr/>
            </p:nvGrpSpPr>
            <p:grpSpPr bwMode="auto">
              <a:xfrm>
                <a:off x="4055" y="3072"/>
                <a:ext cx="1253" cy="417"/>
                <a:chOff x="4055" y="3072"/>
                <a:chExt cx="1253" cy="417"/>
              </a:xfrm>
            </p:grpSpPr>
            <p:sp>
              <p:nvSpPr>
                <p:cNvPr id="947249" name="Rectangle 49"/>
                <p:cNvSpPr>
                  <a:spLocks noChangeArrowheads="1"/>
                </p:cNvSpPr>
                <p:nvPr/>
              </p:nvSpPr>
              <p:spPr bwMode="auto">
                <a:xfrm>
                  <a:off x="4055" y="3072"/>
                  <a:ext cx="1253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de-DE" sz="1400" i="0">
                      <a:cs typeface="Times New Roman" pitchFamily="18" charset="0"/>
                    </a:rPr>
                    <a:t>“German green card”</a:t>
                  </a:r>
                </a:p>
              </p:txBody>
            </p:sp>
            <p:pic>
              <p:nvPicPr>
                <p:cNvPr id="947250" name="Picture 50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619" t="68915" r="25574" b="13559"/>
                <a:stretch>
                  <a:fillRect/>
                </a:stretch>
              </p:blipFill>
              <p:spPr bwMode="auto">
                <a:xfrm>
                  <a:off x="4065" y="3279"/>
                  <a:ext cx="1004" cy="2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947251" name="Group 51"/>
              <p:cNvGrpSpPr>
                <a:grpSpLocks/>
              </p:cNvGrpSpPr>
              <p:nvPr/>
            </p:nvGrpSpPr>
            <p:grpSpPr bwMode="auto">
              <a:xfrm>
                <a:off x="3381" y="3024"/>
                <a:ext cx="699" cy="480"/>
                <a:chOff x="3381" y="3024"/>
                <a:chExt cx="699" cy="480"/>
              </a:xfrm>
            </p:grpSpPr>
            <p:sp>
              <p:nvSpPr>
                <p:cNvPr id="947252" name="Line 52"/>
                <p:cNvSpPr>
                  <a:spLocks noChangeShapeType="1"/>
                </p:cNvSpPr>
                <p:nvPr/>
              </p:nvSpPr>
              <p:spPr bwMode="auto">
                <a:xfrm flipH="1" flipV="1">
                  <a:off x="3414" y="3172"/>
                  <a:ext cx="618" cy="100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 type="triangl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947253" name="Text Box 53"/>
                <p:cNvSpPr txBox="1">
                  <a:spLocks noChangeArrowheads="1"/>
                </p:cNvSpPr>
                <p:nvPr/>
              </p:nvSpPr>
              <p:spPr bwMode="auto">
                <a:xfrm>
                  <a:off x="3537" y="3024"/>
                  <a:ext cx="399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de-DE" sz="1400" b="0" i="0"/>
                    <a:t>query</a:t>
                  </a:r>
                </a:p>
              </p:txBody>
            </p:sp>
            <p:sp>
              <p:nvSpPr>
                <p:cNvPr id="947254" name="Line 54"/>
                <p:cNvSpPr>
                  <a:spLocks noChangeShapeType="1"/>
                </p:cNvSpPr>
                <p:nvPr/>
              </p:nvSpPr>
              <p:spPr bwMode="auto">
                <a:xfrm flipH="1" flipV="1">
                  <a:off x="3381" y="3254"/>
                  <a:ext cx="699" cy="114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 type="triangle" w="med" len="med"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947255" name="Text Box 55"/>
                <p:cNvSpPr txBox="1">
                  <a:spLocks noChangeArrowheads="1"/>
                </p:cNvSpPr>
                <p:nvPr/>
              </p:nvSpPr>
              <p:spPr bwMode="auto">
                <a:xfrm>
                  <a:off x="3689" y="3312"/>
                  <a:ext cx="157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de-DE" sz="1400" b="0" i="0"/>
                    <a:t>?</a:t>
                  </a:r>
                </a:p>
              </p:txBody>
            </p:sp>
          </p:grpSp>
          <p:grpSp>
            <p:nvGrpSpPr>
              <p:cNvPr id="947256" name="Group 56"/>
              <p:cNvGrpSpPr>
                <a:grpSpLocks/>
              </p:cNvGrpSpPr>
              <p:nvPr/>
            </p:nvGrpSpPr>
            <p:grpSpPr bwMode="auto">
              <a:xfrm>
                <a:off x="447" y="2422"/>
                <a:ext cx="945" cy="884"/>
                <a:chOff x="447" y="2422"/>
                <a:chExt cx="945" cy="884"/>
              </a:xfrm>
            </p:grpSpPr>
            <p:sp>
              <p:nvSpPr>
                <p:cNvPr id="947257" name="Rectangle 57"/>
                <p:cNvSpPr>
                  <a:spLocks noChangeArrowheads="1"/>
                </p:cNvSpPr>
                <p:nvPr/>
              </p:nvSpPr>
              <p:spPr bwMode="auto">
                <a:xfrm>
                  <a:off x="793" y="2422"/>
                  <a:ext cx="599" cy="154"/>
                </a:xfrm>
                <a:prstGeom prst="rect">
                  <a:avLst/>
                </a:prstGeom>
                <a:solidFill>
                  <a:srgbClr val="FFCCCC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47258" name="Rectangle 58"/>
                <p:cNvSpPr>
                  <a:spLocks noChangeArrowheads="1"/>
                </p:cNvSpPr>
                <p:nvPr/>
              </p:nvSpPr>
              <p:spPr bwMode="auto">
                <a:xfrm>
                  <a:off x="447" y="3203"/>
                  <a:ext cx="465" cy="103"/>
                </a:xfrm>
                <a:prstGeom prst="rect">
                  <a:avLst/>
                </a:prstGeom>
                <a:solidFill>
                  <a:srgbClr val="FFCCCC">
                    <a:alpha val="5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947259" name="Group 59"/>
            <p:cNvGrpSpPr>
              <a:grpSpLocks/>
            </p:cNvGrpSpPr>
            <p:nvPr/>
          </p:nvGrpSpPr>
          <p:grpSpPr bwMode="auto">
            <a:xfrm>
              <a:off x="3360" y="3176"/>
              <a:ext cx="672" cy="174"/>
              <a:chOff x="3360" y="3176"/>
              <a:chExt cx="672" cy="174"/>
            </a:xfrm>
          </p:grpSpPr>
          <p:sp>
            <p:nvSpPr>
              <p:cNvPr id="947260" name="Line 60"/>
              <p:cNvSpPr>
                <a:spLocks noChangeShapeType="1"/>
              </p:cNvSpPr>
              <p:nvPr/>
            </p:nvSpPr>
            <p:spPr bwMode="auto">
              <a:xfrm flipH="1" flipV="1">
                <a:off x="3360" y="3176"/>
                <a:ext cx="672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947261" name="Line 61"/>
              <p:cNvSpPr>
                <a:spLocks noChangeShapeType="1"/>
              </p:cNvSpPr>
              <p:nvPr/>
            </p:nvSpPr>
            <p:spPr bwMode="auto">
              <a:xfrm flipH="1" flipV="1">
                <a:off x="3372" y="3260"/>
                <a:ext cx="642" cy="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</p:grpSp>
      <p:grpSp>
        <p:nvGrpSpPr>
          <p:cNvPr id="947262" name="Group 62"/>
          <p:cNvGrpSpPr>
            <a:grpSpLocks/>
          </p:cNvGrpSpPr>
          <p:nvPr/>
        </p:nvGrpSpPr>
        <p:grpSpPr bwMode="auto">
          <a:xfrm>
            <a:off x="76200" y="2362200"/>
            <a:ext cx="9021763" cy="3886200"/>
            <a:chOff x="77" y="864"/>
            <a:chExt cx="5683" cy="2448"/>
          </a:xfrm>
        </p:grpSpPr>
        <p:pic>
          <p:nvPicPr>
            <p:cNvPr id="947263" name="Picture 6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794"/>
            <a:stretch>
              <a:fillRect/>
            </a:stretch>
          </p:blipFill>
          <p:spPr bwMode="auto">
            <a:xfrm>
              <a:off x="77" y="1367"/>
              <a:ext cx="3180" cy="18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47264" name="Picture 6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1428"/>
            <a:stretch>
              <a:fillRect/>
            </a:stretch>
          </p:blipFill>
          <p:spPr bwMode="auto">
            <a:xfrm>
              <a:off x="77" y="1152"/>
              <a:ext cx="3180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47265" name="Rectangle 65"/>
            <p:cNvSpPr>
              <a:spLocks noChangeArrowheads="1"/>
            </p:cNvSpPr>
            <p:nvPr/>
          </p:nvSpPr>
          <p:spPr bwMode="auto">
            <a:xfrm>
              <a:off x="4013" y="864"/>
              <a:ext cx="170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de-DE" sz="1400" i="0">
                  <a:cs typeface="Times New Roman" pitchFamily="18" charset="0"/>
                </a:rPr>
                <a:t>“labour immigrants Germany”</a:t>
              </a:r>
            </a:p>
          </p:txBody>
        </p:sp>
        <p:pic>
          <p:nvPicPr>
            <p:cNvPr id="947266" name="Picture 6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26" t="69048" r="25369" b="13625"/>
            <a:stretch>
              <a:fillRect/>
            </a:stretch>
          </p:blipFill>
          <p:spPr bwMode="auto">
            <a:xfrm>
              <a:off x="4013" y="1034"/>
              <a:ext cx="96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47267" name="Line 67"/>
            <p:cNvSpPr>
              <a:spLocks noChangeShapeType="1"/>
            </p:cNvSpPr>
            <p:nvPr/>
          </p:nvSpPr>
          <p:spPr bwMode="auto">
            <a:xfrm flipH="1">
              <a:off x="3293" y="1104"/>
              <a:ext cx="62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47268" name="Line 68"/>
            <p:cNvSpPr>
              <a:spLocks noChangeShapeType="1"/>
            </p:cNvSpPr>
            <p:nvPr/>
          </p:nvSpPr>
          <p:spPr bwMode="auto">
            <a:xfrm flipH="1">
              <a:off x="3293" y="1200"/>
              <a:ext cx="62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47269" name="Text Box 69"/>
            <p:cNvSpPr txBox="1">
              <a:spLocks noChangeArrowheads="1"/>
            </p:cNvSpPr>
            <p:nvPr/>
          </p:nvSpPr>
          <p:spPr bwMode="auto">
            <a:xfrm>
              <a:off x="3389" y="1056"/>
              <a:ext cx="39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de-DE" sz="1400" b="0" i="0"/>
                <a:t>query</a:t>
              </a:r>
            </a:p>
          </p:txBody>
        </p:sp>
        <p:sp>
          <p:nvSpPr>
            <p:cNvPr id="947270" name="Text Box 70"/>
            <p:cNvSpPr txBox="1">
              <a:spLocks noChangeArrowheads="1"/>
            </p:cNvSpPr>
            <p:nvPr/>
          </p:nvSpPr>
          <p:spPr bwMode="auto">
            <a:xfrm>
              <a:off x="3527" y="1344"/>
              <a:ext cx="42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de-DE" sz="1400" b="0" i="0"/>
                <a:t>match</a:t>
              </a:r>
            </a:p>
          </p:txBody>
        </p:sp>
        <p:sp>
          <p:nvSpPr>
            <p:cNvPr id="947271" name="Rectangle 71"/>
            <p:cNvSpPr>
              <a:spLocks noChangeArrowheads="1"/>
            </p:cNvSpPr>
            <p:nvPr/>
          </p:nvSpPr>
          <p:spPr bwMode="auto">
            <a:xfrm>
              <a:off x="4009" y="1536"/>
              <a:ext cx="1387" cy="2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lnSpc>
                  <a:spcPct val="80000"/>
                </a:lnSpc>
              </a:pPr>
              <a:r>
                <a:rPr lang="de-DE" sz="1400" i="0">
                  <a:cs typeface="Times New Roman" pitchFamily="18" charset="0"/>
                </a:rPr>
                <a:t>“German job market for</a:t>
              </a:r>
            </a:p>
            <a:p>
              <a:pPr algn="l">
                <a:lnSpc>
                  <a:spcPct val="80000"/>
                </a:lnSpc>
              </a:pPr>
              <a:r>
                <a:rPr lang="de-DE" sz="1400" i="0">
                  <a:cs typeface="Times New Roman" pitchFamily="18" charset="0"/>
                </a:rPr>
                <a:t> immigrants”</a:t>
              </a:r>
            </a:p>
          </p:txBody>
        </p:sp>
        <p:pic>
          <p:nvPicPr>
            <p:cNvPr id="947272" name="Picture 7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54" t="69180" r="25410" b="14087"/>
            <a:stretch>
              <a:fillRect/>
            </a:stretch>
          </p:blipFill>
          <p:spPr bwMode="auto">
            <a:xfrm>
              <a:off x="4009" y="1792"/>
              <a:ext cx="981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47273" name="Line 73"/>
            <p:cNvSpPr>
              <a:spLocks noChangeShapeType="1"/>
            </p:cNvSpPr>
            <p:nvPr/>
          </p:nvSpPr>
          <p:spPr bwMode="auto">
            <a:xfrm flipH="1">
              <a:off x="3293" y="1771"/>
              <a:ext cx="67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47274" name="Text Box 74"/>
            <p:cNvSpPr txBox="1">
              <a:spLocks noChangeArrowheads="1"/>
            </p:cNvSpPr>
            <p:nvPr/>
          </p:nvSpPr>
          <p:spPr bwMode="auto">
            <a:xfrm>
              <a:off x="3437" y="1627"/>
              <a:ext cx="39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de-DE" sz="1400" b="0" i="0"/>
                <a:t>query</a:t>
              </a:r>
            </a:p>
          </p:txBody>
        </p:sp>
        <p:sp>
          <p:nvSpPr>
            <p:cNvPr id="947275" name="Line 75"/>
            <p:cNvSpPr>
              <a:spLocks noChangeShapeType="1"/>
            </p:cNvSpPr>
            <p:nvPr/>
          </p:nvSpPr>
          <p:spPr bwMode="auto">
            <a:xfrm flipH="1">
              <a:off x="3293" y="1867"/>
              <a:ext cx="67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47276" name="Text Box 76"/>
            <p:cNvSpPr txBox="1">
              <a:spLocks noChangeArrowheads="1"/>
            </p:cNvSpPr>
            <p:nvPr/>
          </p:nvSpPr>
          <p:spPr bwMode="auto">
            <a:xfrm>
              <a:off x="3581" y="1915"/>
              <a:ext cx="15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de-DE" sz="1400" b="0" i="0"/>
                <a:t>?</a:t>
              </a:r>
            </a:p>
          </p:txBody>
        </p:sp>
        <p:sp>
          <p:nvSpPr>
            <p:cNvPr id="947277" name="Rectangle 77"/>
            <p:cNvSpPr>
              <a:spLocks noChangeArrowheads="1"/>
            </p:cNvSpPr>
            <p:nvPr/>
          </p:nvSpPr>
          <p:spPr bwMode="auto">
            <a:xfrm>
              <a:off x="4051" y="2256"/>
              <a:ext cx="170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de-DE" sz="1400" i="0">
                  <a:cs typeface="Times New Roman" pitchFamily="18" charset="0"/>
                </a:rPr>
                <a:t>“foreign workers in Germany”</a:t>
              </a:r>
            </a:p>
          </p:txBody>
        </p:sp>
        <p:pic>
          <p:nvPicPr>
            <p:cNvPr id="947278" name="Picture 7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26" t="68518" r="25247" b="13625"/>
            <a:stretch>
              <a:fillRect/>
            </a:stretch>
          </p:blipFill>
          <p:spPr bwMode="auto">
            <a:xfrm>
              <a:off x="4051" y="2400"/>
              <a:ext cx="966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47279" name="Line 79"/>
            <p:cNvSpPr>
              <a:spLocks noChangeShapeType="1"/>
            </p:cNvSpPr>
            <p:nvPr/>
          </p:nvSpPr>
          <p:spPr bwMode="auto">
            <a:xfrm flipH="1" flipV="1">
              <a:off x="3341" y="2448"/>
              <a:ext cx="67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47280" name="Text Box 80"/>
            <p:cNvSpPr txBox="1">
              <a:spLocks noChangeArrowheads="1"/>
            </p:cNvSpPr>
            <p:nvPr/>
          </p:nvSpPr>
          <p:spPr bwMode="auto">
            <a:xfrm>
              <a:off x="3546" y="2304"/>
              <a:ext cx="39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de-DE" sz="1400" b="0" i="0"/>
                <a:t>query</a:t>
              </a:r>
            </a:p>
          </p:txBody>
        </p:sp>
        <p:sp>
          <p:nvSpPr>
            <p:cNvPr id="947281" name="Line 81"/>
            <p:cNvSpPr>
              <a:spLocks noChangeShapeType="1"/>
            </p:cNvSpPr>
            <p:nvPr/>
          </p:nvSpPr>
          <p:spPr bwMode="auto">
            <a:xfrm flipH="1" flipV="1">
              <a:off x="3341" y="2544"/>
              <a:ext cx="67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47282" name="Text Box 82"/>
            <p:cNvSpPr txBox="1">
              <a:spLocks noChangeArrowheads="1"/>
            </p:cNvSpPr>
            <p:nvPr/>
          </p:nvSpPr>
          <p:spPr bwMode="auto">
            <a:xfrm>
              <a:off x="3629" y="2544"/>
              <a:ext cx="15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de-DE" sz="1400" b="0" i="0"/>
                <a:t>?</a:t>
              </a:r>
            </a:p>
          </p:txBody>
        </p:sp>
        <p:sp>
          <p:nvSpPr>
            <p:cNvPr id="947283" name="Rectangle 83"/>
            <p:cNvSpPr>
              <a:spLocks noChangeArrowheads="1"/>
            </p:cNvSpPr>
            <p:nvPr/>
          </p:nvSpPr>
          <p:spPr bwMode="auto">
            <a:xfrm>
              <a:off x="3988" y="2880"/>
              <a:ext cx="125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de-DE" sz="1400" i="0">
                  <a:cs typeface="Times New Roman" pitchFamily="18" charset="0"/>
                </a:rPr>
                <a:t>“German green card”</a:t>
              </a:r>
            </a:p>
          </p:txBody>
        </p:sp>
        <p:pic>
          <p:nvPicPr>
            <p:cNvPr id="947284" name="Picture 8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19" t="68915" r="25574" b="13559"/>
            <a:stretch>
              <a:fillRect/>
            </a:stretch>
          </p:blipFill>
          <p:spPr bwMode="auto">
            <a:xfrm>
              <a:off x="3998" y="3087"/>
              <a:ext cx="1004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47285" name="Line 85"/>
            <p:cNvSpPr>
              <a:spLocks noChangeShapeType="1"/>
            </p:cNvSpPr>
            <p:nvPr/>
          </p:nvSpPr>
          <p:spPr bwMode="auto">
            <a:xfrm flipH="1" flipV="1">
              <a:off x="3347" y="2980"/>
              <a:ext cx="618" cy="100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 type="triangl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47286" name="Text Box 86"/>
            <p:cNvSpPr txBox="1">
              <a:spLocks noChangeArrowheads="1"/>
            </p:cNvSpPr>
            <p:nvPr/>
          </p:nvSpPr>
          <p:spPr bwMode="auto">
            <a:xfrm>
              <a:off x="3470" y="2832"/>
              <a:ext cx="39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de-DE" sz="1400" b="0" i="0"/>
                <a:t>query</a:t>
              </a:r>
            </a:p>
          </p:txBody>
        </p:sp>
        <p:sp>
          <p:nvSpPr>
            <p:cNvPr id="947287" name="Line 87"/>
            <p:cNvSpPr>
              <a:spLocks noChangeShapeType="1"/>
            </p:cNvSpPr>
            <p:nvPr/>
          </p:nvSpPr>
          <p:spPr bwMode="auto">
            <a:xfrm flipH="1" flipV="1">
              <a:off x="3314" y="3062"/>
              <a:ext cx="699" cy="114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 type="triangle" w="med" len="med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47288" name="Text Box 88"/>
            <p:cNvSpPr txBox="1">
              <a:spLocks noChangeArrowheads="1"/>
            </p:cNvSpPr>
            <p:nvPr/>
          </p:nvSpPr>
          <p:spPr bwMode="auto">
            <a:xfrm>
              <a:off x="3622" y="3120"/>
              <a:ext cx="15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de-DE" sz="1400" b="0" i="0"/>
                <a:t>?</a:t>
              </a:r>
            </a:p>
          </p:txBody>
        </p:sp>
        <p:sp>
          <p:nvSpPr>
            <p:cNvPr id="947289" name="Line 89"/>
            <p:cNvSpPr>
              <a:spLocks noChangeShapeType="1"/>
            </p:cNvSpPr>
            <p:nvPr/>
          </p:nvSpPr>
          <p:spPr bwMode="auto">
            <a:xfrm flipH="1" flipV="1">
              <a:off x="3293" y="2984"/>
              <a:ext cx="67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47290" name="Line 90"/>
            <p:cNvSpPr>
              <a:spLocks noChangeShapeType="1"/>
            </p:cNvSpPr>
            <p:nvPr/>
          </p:nvSpPr>
          <p:spPr bwMode="auto">
            <a:xfrm flipH="1" flipV="1">
              <a:off x="3305" y="3068"/>
              <a:ext cx="642" cy="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947291" name="Text Box 91"/>
          <p:cNvSpPr txBox="1">
            <a:spLocks noChangeArrowheads="1"/>
          </p:cNvSpPr>
          <p:nvPr/>
        </p:nvSpPr>
        <p:spPr bwMode="auto">
          <a:xfrm>
            <a:off x="533400" y="6400800"/>
            <a:ext cx="8610600" cy="457200"/>
          </a:xfrm>
          <a:prstGeom prst="rect">
            <a:avLst/>
          </a:prstGeom>
          <a:solidFill>
            <a:srgbClr val="B2B2B2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lang="en-US" altLang="zh-CN" sz="1200" b="0" i="0">
                <a:ea typeface="宋体" pitchFamily="2" charset="-122"/>
              </a:rPr>
              <a:t>G. W. Furnas, T. K. Landauer, L. M. Gomez , S. T. Dumais, </a:t>
            </a:r>
            <a:r>
              <a:rPr lang="en-US" altLang="zh-CN" sz="1200" b="0">
                <a:ea typeface="宋体" pitchFamily="2" charset="-122"/>
              </a:rPr>
              <a:t>The Vocabulary Problem in Human-System Communication: an Analysis and a Solution</a:t>
            </a:r>
            <a:r>
              <a:rPr lang="en-US" altLang="zh-CN" sz="1200" b="0" i="0">
                <a:ea typeface="宋体" pitchFamily="2" charset="-122"/>
              </a:rPr>
              <a:t>,  Bell Communications Research, 1987</a:t>
            </a:r>
          </a:p>
        </p:txBody>
      </p:sp>
      <p:sp>
        <p:nvSpPr>
          <p:cNvPr id="947292" name="Rectangle 92"/>
          <p:cNvSpPr>
            <a:spLocks noChangeArrowheads="1"/>
          </p:cNvSpPr>
          <p:nvPr/>
        </p:nvSpPr>
        <p:spPr bwMode="auto">
          <a:xfrm>
            <a:off x="685800" y="1371600"/>
            <a:ext cx="8229600" cy="557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l">
              <a:lnSpc>
                <a:spcPct val="70000"/>
              </a:lnSpc>
              <a:spcBef>
                <a:spcPct val="50000"/>
              </a:spcBef>
              <a:spcAft>
                <a:spcPct val="20000"/>
              </a:spcAft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kumimoji="0" lang="en-US" altLang="zh-CN" sz="2000" b="0" i="0">
                <a:solidFill>
                  <a:srgbClr val="000000"/>
                </a:solidFill>
                <a:ea typeface="宋体" pitchFamily="2" charset="-122"/>
              </a:rPr>
              <a:t>Vocabulary Mismatch Problem</a:t>
            </a:r>
          </a:p>
          <a:p>
            <a:pPr marL="342900" indent="-342900" algn="l">
              <a:lnSpc>
                <a:spcPct val="70000"/>
              </a:lnSpc>
              <a:spcBef>
                <a:spcPct val="50000"/>
              </a:spcBef>
              <a:spcAft>
                <a:spcPct val="20000"/>
              </a:spcAft>
              <a:buClr>
                <a:schemeClr val="tx1"/>
              </a:buClr>
              <a:buSzPct val="75000"/>
              <a:buFont typeface="Wingdings" pitchFamily="2" charset="2"/>
              <a:buBlip>
                <a:blip r:embed="rId8"/>
              </a:buBlip>
            </a:pPr>
            <a:r>
              <a:rPr kumimoji="0" lang="en-US" altLang="zh-CN" sz="1600" b="0" i="0">
                <a:solidFill>
                  <a:srgbClr val="000000"/>
                </a:solidFill>
                <a:ea typeface="宋体" pitchFamily="2" charset="-122"/>
              </a:rPr>
              <a:t>different people using different vocabulary to describe the same concept</a:t>
            </a:r>
          </a:p>
          <a:p>
            <a:pPr marL="342900" indent="-342900" algn="l">
              <a:lnSpc>
                <a:spcPct val="70000"/>
              </a:lnSpc>
              <a:spcBef>
                <a:spcPct val="50000"/>
              </a:spcBef>
              <a:spcAft>
                <a:spcPct val="20000"/>
              </a:spcAft>
              <a:buClr>
                <a:schemeClr val="tx1"/>
              </a:buClr>
              <a:buSzPct val="75000"/>
              <a:buFont typeface="Wingdings" pitchFamily="2" charset="2"/>
              <a:buBlip>
                <a:blip r:embed="rId8"/>
              </a:buBlip>
            </a:pPr>
            <a:r>
              <a:rPr kumimoji="0" lang="en-US" altLang="zh-CN" sz="1600" b="0" i="0">
                <a:solidFill>
                  <a:srgbClr val="000000"/>
                </a:solidFill>
                <a:ea typeface="宋体" pitchFamily="2" charset="-122"/>
              </a:rPr>
              <a:t>matching queries and documents based on keywords is insufficient</a:t>
            </a:r>
          </a:p>
          <a:p>
            <a:pPr marL="342900" indent="-342900" algn="l">
              <a:lnSpc>
                <a:spcPct val="80000"/>
              </a:lnSpc>
              <a:spcBef>
                <a:spcPct val="50000"/>
              </a:spcBef>
              <a:spcAft>
                <a:spcPct val="20000"/>
              </a:spcAft>
              <a:buClr>
                <a:schemeClr val="tx1"/>
              </a:buClr>
              <a:buSzPct val="75000"/>
              <a:buFont typeface="Wingdings" pitchFamily="2" charset="2"/>
              <a:buBlip>
                <a:blip r:embed="rId9"/>
              </a:buBlip>
            </a:pPr>
            <a:endParaRPr kumimoji="0" lang="de-DE" sz="1600" b="0" i="0">
              <a:solidFill>
                <a:srgbClr val="000000"/>
              </a:solidFill>
            </a:endParaRPr>
          </a:p>
          <a:p>
            <a:pPr marL="342900" indent="-342900" algn="l">
              <a:lnSpc>
                <a:spcPct val="80000"/>
              </a:lnSpc>
              <a:spcBef>
                <a:spcPct val="50000"/>
              </a:spcBef>
              <a:spcAft>
                <a:spcPct val="20000"/>
              </a:spcAft>
              <a:buClr>
                <a:schemeClr val="tx1"/>
              </a:buClr>
              <a:buSzPct val="75000"/>
              <a:buFont typeface="Wingdings" pitchFamily="2" charset="2"/>
              <a:buBlip>
                <a:blip r:embed="rId9"/>
              </a:buBlip>
            </a:pPr>
            <a:endParaRPr kumimoji="0" lang="en-US" altLang="zh-CN" sz="2000" b="0" i="0">
              <a:solidFill>
                <a:srgbClr val="000000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237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4720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47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472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47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472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47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472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47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7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3333FF"/>
                </a:solidFill>
                <a:ea typeface="宋体" charset="-122"/>
              </a:rPr>
              <a:t>The lost meaning of 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Polysemy: </a:t>
            </a:r>
            <a:r>
              <a:rPr lang="en-US" dirty="0" smtClean="0">
                <a:latin typeface="Helvetica" pitchFamily="34" charset="0"/>
              </a:rPr>
              <a:t>words with multiple meanings</a:t>
            </a:r>
          </a:p>
          <a:p>
            <a:pPr lvl="1"/>
            <a:r>
              <a:rPr lang="en-US" sz="2000" dirty="0" smtClean="0">
                <a:latin typeface="Helvetica" pitchFamily="34" charset="0"/>
              </a:rPr>
              <a:t>The vector space model is unable to discriminate between different meaning of the same word.</a:t>
            </a:r>
          </a:p>
          <a:p>
            <a:endParaRPr lang="en-US" sz="2000" dirty="0" smtClean="0"/>
          </a:p>
          <a:p>
            <a:endParaRPr lang="en-US" dirty="0" smtClean="0"/>
          </a:p>
          <a:p>
            <a:r>
              <a:rPr lang="en-US" dirty="0" smtClean="0"/>
              <a:t>Synonymy: </a:t>
            </a:r>
            <a:r>
              <a:rPr lang="en-GB" dirty="0" smtClean="0">
                <a:latin typeface="Helvetica" pitchFamily="34" charset="0"/>
              </a:rPr>
              <a:t>separate words that have the same meaning. </a:t>
            </a:r>
          </a:p>
          <a:p>
            <a:pPr lvl="1"/>
            <a:r>
              <a:rPr lang="en-US" sz="2000" dirty="0" smtClean="0"/>
              <a:t>No associations between words are made in the vector space representation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990600" y="6172200"/>
            <a:ext cx="762000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FF0000"/>
                </a:solidFill>
                <a:latin typeface="Helvetica" pitchFamily="34" charset="0"/>
                <a:sym typeface="Wingdings" pitchFamily="2" charset="2"/>
              </a:rPr>
              <a:t>There is a disconnect between </a:t>
            </a:r>
            <a:r>
              <a:rPr lang="en-US" sz="2400" i="1" u="sng" dirty="0" smtClean="0">
                <a:solidFill>
                  <a:srgbClr val="FF0000"/>
                </a:solidFill>
                <a:latin typeface="Helvetica" pitchFamily="34" charset="0"/>
                <a:sym typeface="Wingdings" pitchFamily="2" charset="2"/>
              </a:rPr>
              <a:t>topics</a:t>
            </a:r>
            <a:r>
              <a:rPr lang="en-US" sz="2400" dirty="0" smtClean="0">
                <a:solidFill>
                  <a:srgbClr val="FF0000"/>
                </a:solidFill>
                <a:latin typeface="Helvetica" pitchFamily="34" charset="0"/>
                <a:sym typeface="Wingdings" pitchFamily="2" charset="2"/>
              </a:rPr>
              <a:t> and </a:t>
            </a:r>
            <a:r>
              <a:rPr lang="en-US" sz="2400" i="1" u="sng" dirty="0" smtClean="0">
                <a:solidFill>
                  <a:srgbClr val="FF0000"/>
                </a:solidFill>
                <a:latin typeface="Helvetica" pitchFamily="34" charset="0"/>
                <a:sym typeface="Wingdings" pitchFamily="2" charset="2"/>
              </a:rPr>
              <a:t>words</a:t>
            </a:r>
            <a:endParaRPr lang="en-US" sz="2400" i="1" u="sng" dirty="0" smtClean="0">
              <a:solidFill>
                <a:srgbClr val="FF0000"/>
              </a:solidFill>
              <a:latin typeface="Helvetic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14600" y="2635396"/>
                <a:ext cx="4267200" cy="645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i="0" smtClean="0">
                              <a:latin typeface="Cambria Math"/>
                            </a:rPr>
                            <m:t>si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/>
                            </a:rPr>
                            <m:t>m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2400" b="1" i="1" smtClean="0">
                              <a:latin typeface="Cambria Math"/>
                            </a:rPr>
                            <m:t>𝒅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/>
                            </a:rPr>
                            <m:t>𝒒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)</m:t>
                          </m:r>
                        </m:e>
                      </m:func>
                      <m:r>
                        <a:rPr lang="en-US" sz="2400" b="0" i="1" smtClean="0">
                          <a:latin typeface="Cambria Math"/>
                        </a:rPr>
                        <m:t>&lt;</m:t>
                      </m:r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atin typeface="Cambria Math"/>
                                  <a:ea typeface="Cambria Math"/>
                                </a:rPr>
                                <m:t>∠</m:t>
                              </m:r>
                              <m:d>
                                <m:d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1" i="1" smtClean="0">
                                          <a:latin typeface="Cambria Math"/>
                                          <a:ea typeface="Cambria Math"/>
                                        </a:rPr>
                                        <m:t>𝒅</m:t>
                                      </m:r>
                                    </m:e>
                                  </m:acc>
                                  <m:r>
                                    <a:rPr lang="en-US" sz="2400" b="1" i="1" smtClean="0">
                                      <a:latin typeface="Cambria Math"/>
                                      <a:ea typeface="Cambria Math"/>
                                    </a:rPr>
                                    <m:t>,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1" i="1" smtClean="0">
                                          <a:latin typeface="Cambria Math"/>
                                          <a:ea typeface="Cambria Math"/>
                                        </a:rPr>
                                        <m:t>𝒒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2635396"/>
                <a:ext cx="4267200" cy="64504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514600" y="5430253"/>
                <a:ext cx="4267200" cy="645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i="0" smtClean="0">
                              <a:latin typeface="Cambria Math"/>
                            </a:rPr>
                            <m:t>si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/>
                            </a:rPr>
                            <m:t>m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2400" b="1" i="1" smtClean="0">
                              <a:latin typeface="Cambria Math"/>
                            </a:rPr>
                            <m:t>𝒅</m:t>
                          </m:r>
                          <m:r>
                            <a:rPr lang="en-US" sz="2400" b="1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/>
                            </a:rPr>
                            <m:t>𝒒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)</m:t>
                          </m:r>
                        </m:e>
                      </m:func>
                      <m:r>
                        <a:rPr lang="en-US" sz="2400" b="0" i="1" smtClean="0">
                          <a:latin typeface="Cambria Math"/>
                        </a:rPr>
                        <m:t>&gt;</m:t>
                      </m:r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atin typeface="Cambria Math"/>
                                  <a:ea typeface="Cambria Math"/>
                                </a:rPr>
                                <m:t>∠</m:t>
                              </m:r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1" i="1" smtClean="0">
                                          <a:latin typeface="Cambria Math"/>
                                          <a:ea typeface="Cambria Math"/>
                                        </a:rPr>
                                        <m:t>𝒅</m:t>
                                      </m:r>
                                    </m:e>
                                  </m:acc>
                                  <m:r>
                                    <a:rPr lang="en-US" sz="2400" b="1" i="1" smtClean="0">
                                      <a:latin typeface="Cambria Math"/>
                                      <a:ea typeface="Cambria Math"/>
                                    </a:rPr>
                                    <m:t>,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1" i="1" smtClean="0">
                                          <a:latin typeface="Cambria Math"/>
                                          <a:ea typeface="Cambria Math"/>
                                        </a:rPr>
                                        <m:t>𝒒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5430253"/>
                <a:ext cx="4267200" cy="64504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936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707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de-DE" dirty="0"/>
              <a:t>Language Model Paradigm in IR</a:t>
            </a:r>
          </a:p>
        </p:txBody>
      </p:sp>
      <p:sp>
        <p:nvSpPr>
          <p:cNvPr id="968708" name="Rectangle 4"/>
          <p:cNvSpPr>
            <a:spLocks noGrp="1" noChangeArrowheads="1"/>
          </p:cNvSpPr>
          <p:nvPr>
            <p:ph idx="1"/>
          </p:nvPr>
        </p:nvSpPr>
        <p:spPr>
          <a:xfrm>
            <a:off x="457200" y="1124744"/>
            <a:ext cx="8229600" cy="5184576"/>
          </a:xfrm>
        </p:spPr>
        <p:txBody>
          <a:bodyPr/>
          <a:lstStyle/>
          <a:p>
            <a:r>
              <a:rPr lang="en-US" altLang="zh-CN" dirty="0">
                <a:ea typeface="宋体" pitchFamily="2" charset="-122"/>
              </a:rPr>
              <a:t>Probabilistic relevance model</a:t>
            </a:r>
          </a:p>
          <a:p>
            <a:pPr lvl="1"/>
            <a:r>
              <a:rPr lang="en-US" altLang="zh-CN" sz="2000" dirty="0">
                <a:ea typeface="宋体" pitchFamily="2" charset="-122"/>
              </a:rPr>
              <a:t>Random variables</a:t>
            </a:r>
          </a:p>
          <a:p>
            <a:pPr lvl="1"/>
            <a:endParaRPr lang="en-US" altLang="zh-CN" sz="2000" dirty="0">
              <a:ea typeface="宋体" pitchFamily="2" charset="-122"/>
            </a:endParaRPr>
          </a:p>
          <a:p>
            <a:pPr lvl="1">
              <a:lnSpc>
                <a:spcPct val="140000"/>
              </a:lnSpc>
            </a:pPr>
            <a:endParaRPr lang="de-DE" sz="2000" dirty="0"/>
          </a:p>
          <a:p>
            <a:pPr lvl="1"/>
            <a:endParaRPr lang="en-US" altLang="zh-CN" sz="2000" dirty="0">
              <a:ea typeface="宋体" pitchFamily="2" charset="-122"/>
            </a:endParaRPr>
          </a:p>
          <a:p>
            <a:pPr lvl="1">
              <a:lnSpc>
                <a:spcPct val="0"/>
              </a:lnSpc>
            </a:pPr>
            <a:endParaRPr lang="en-US" altLang="zh-CN" sz="2000" dirty="0">
              <a:ea typeface="宋体" pitchFamily="2" charset="-122"/>
            </a:endParaRPr>
          </a:p>
          <a:p>
            <a:pPr lvl="1"/>
            <a:r>
              <a:rPr lang="en-US" altLang="zh-CN" sz="2000" dirty="0">
                <a:ea typeface="宋体" pitchFamily="2" charset="-122"/>
              </a:rPr>
              <a:t>Bayes’ rule</a:t>
            </a:r>
            <a:endParaRPr lang="de-DE" sz="2000" dirty="0"/>
          </a:p>
        </p:txBody>
      </p:sp>
      <p:grpSp>
        <p:nvGrpSpPr>
          <p:cNvPr id="968721" name="Group 17"/>
          <p:cNvGrpSpPr>
            <a:grpSpLocks/>
          </p:cNvGrpSpPr>
          <p:nvPr/>
        </p:nvGrpSpPr>
        <p:grpSpPr bwMode="auto">
          <a:xfrm>
            <a:off x="5410200" y="3657600"/>
            <a:ext cx="3733800" cy="962025"/>
            <a:chOff x="3408" y="2304"/>
            <a:chExt cx="2352" cy="606"/>
          </a:xfrm>
        </p:grpSpPr>
        <p:sp>
          <p:nvSpPr>
            <p:cNvPr id="968710" name="Text Box 6"/>
            <p:cNvSpPr txBox="1">
              <a:spLocks noChangeArrowheads="1"/>
            </p:cNvSpPr>
            <p:nvPr/>
          </p:nvSpPr>
          <p:spPr bwMode="auto">
            <a:xfrm>
              <a:off x="3408" y="2304"/>
              <a:ext cx="2352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1600" b="0" dirty="0">
                  <a:ea typeface="宋体" pitchFamily="2" charset="-122"/>
                </a:rPr>
                <a:t>prior probability of relevance for document d (e.g. quality, popularity)</a:t>
              </a:r>
              <a:endParaRPr lang="de-DE" sz="1600" b="0" dirty="0"/>
            </a:p>
          </p:txBody>
        </p:sp>
        <p:cxnSp>
          <p:nvCxnSpPr>
            <p:cNvPr id="968711" name="AutoShape 7"/>
            <p:cNvCxnSpPr>
              <a:cxnSpLocks noChangeShapeType="1"/>
            </p:cNvCxnSpPr>
            <p:nvPr/>
          </p:nvCxnSpPr>
          <p:spPr bwMode="auto">
            <a:xfrm>
              <a:off x="4224" y="2670"/>
              <a:ext cx="24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968720" name="Group 16"/>
          <p:cNvGrpSpPr>
            <a:grpSpLocks/>
          </p:cNvGrpSpPr>
          <p:nvPr/>
        </p:nvGrpSpPr>
        <p:grpSpPr bwMode="auto">
          <a:xfrm>
            <a:off x="2438400" y="3657600"/>
            <a:ext cx="2859088" cy="917575"/>
            <a:chOff x="1536" y="2304"/>
            <a:chExt cx="1801" cy="578"/>
          </a:xfrm>
        </p:grpSpPr>
        <p:sp>
          <p:nvSpPr>
            <p:cNvPr id="968712" name="Text Box 8"/>
            <p:cNvSpPr txBox="1">
              <a:spLocks noChangeArrowheads="1"/>
            </p:cNvSpPr>
            <p:nvPr/>
          </p:nvSpPr>
          <p:spPr bwMode="auto">
            <a:xfrm>
              <a:off x="1536" y="2304"/>
              <a:ext cx="1801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1600" b="0" dirty="0">
                  <a:ea typeface="宋体" pitchFamily="2" charset="-122"/>
                </a:rPr>
                <a:t>probability of generating a query q to ask for relevant d</a:t>
              </a:r>
              <a:endParaRPr lang="de-DE" sz="1600" b="0" dirty="0"/>
            </a:p>
          </p:txBody>
        </p:sp>
        <p:cxnSp>
          <p:nvCxnSpPr>
            <p:cNvPr id="968713" name="AutoShape 9"/>
            <p:cNvCxnSpPr>
              <a:cxnSpLocks noChangeShapeType="1"/>
            </p:cNvCxnSpPr>
            <p:nvPr/>
          </p:nvCxnSpPr>
          <p:spPr bwMode="auto">
            <a:xfrm>
              <a:off x="2752" y="2686"/>
              <a:ext cx="320" cy="19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968719" name="Group 15"/>
          <p:cNvGrpSpPr>
            <a:grpSpLocks/>
          </p:cNvGrpSpPr>
          <p:nvPr/>
        </p:nvGrpSpPr>
        <p:grpSpPr bwMode="auto">
          <a:xfrm>
            <a:off x="838200" y="5176838"/>
            <a:ext cx="2859088" cy="919162"/>
            <a:chOff x="528" y="3261"/>
            <a:chExt cx="1801" cy="579"/>
          </a:xfrm>
        </p:grpSpPr>
        <p:sp>
          <p:nvSpPr>
            <p:cNvPr id="968714" name="Text Box 10"/>
            <p:cNvSpPr txBox="1">
              <a:spLocks noChangeArrowheads="1"/>
            </p:cNvSpPr>
            <p:nvPr/>
          </p:nvSpPr>
          <p:spPr bwMode="auto">
            <a:xfrm>
              <a:off x="528" y="3474"/>
              <a:ext cx="1801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1600" b="0" dirty="0">
                  <a:ea typeface="宋体" pitchFamily="2" charset="-122"/>
                </a:rPr>
                <a:t>probability that document d is relevant for query q</a:t>
              </a:r>
              <a:endParaRPr lang="de-DE" sz="1600" b="0" dirty="0"/>
            </a:p>
          </p:txBody>
        </p:sp>
        <p:cxnSp>
          <p:nvCxnSpPr>
            <p:cNvPr id="968715" name="AutoShape 11"/>
            <p:cNvCxnSpPr>
              <a:cxnSpLocks noChangeShapeType="1"/>
              <a:stCxn id="968714" idx="0"/>
            </p:cNvCxnSpPr>
            <p:nvPr/>
          </p:nvCxnSpPr>
          <p:spPr bwMode="auto">
            <a:xfrm flipV="1">
              <a:off x="1429" y="3261"/>
              <a:ext cx="93" cy="2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968716" name="Picture 1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113" y="2255838"/>
            <a:ext cx="5449887" cy="703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1814513" y="4471988"/>
            <a:ext cx="6591300" cy="912812"/>
            <a:chOff x="1814513" y="4471988"/>
            <a:chExt cx="6591300" cy="912812"/>
          </a:xfrm>
        </p:grpSpPr>
        <p:sp>
          <p:nvSpPr>
            <p:cNvPr id="968706" name="Rectangle 2"/>
            <p:cNvSpPr>
              <a:spLocks noChangeArrowheads="1"/>
            </p:cNvSpPr>
            <p:nvPr/>
          </p:nvSpPr>
          <p:spPr bwMode="auto">
            <a:xfrm>
              <a:off x="1814513" y="4471988"/>
              <a:ext cx="6591300" cy="912812"/>
            </a:xfrm>
            <a:prstGeom prst="rect">
              <a:avLst/>
            </a:prstGeom>
            <a:solidFill>
              <a:srgbClr val="C0C0C0">
                <a:alpha val="50000"/>
              </a:srgbClr>
            </a:solidFill>
            <a:ln w="9525" algn="ctr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968717" name="Picture 1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6488" y="4608513"/>
              <a:ext cx="5408612" cy="676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68718" name="Text Box 14"/>
          <p:cNvSpPr txBox="1">
            <a:spLocks noChangeArrowheads="1"/>
          </p:cNvSpPr>
          <p:nvPr/>
        </p:nvSpPr>
        <p:spPr bwMode="auto">
          <a:xfrm>
            <a:off x="533400" y="6583363"/>
            <a:ext cx="8610600" cy="274637"/>
          </a:xfrm>
          <a:prstGeom prst="rect">
            <a:avLst/>
          </a:prstGeom>
          <a:solidFill>
            <a:srgbClr val="B2B2B2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de-DE" sz="1200" b="0" i="0">
                <a:latin typeface="Arial Unicode MS" pitchFamily="34" charset="-122"/>
              </a:rPr>
              <a:t>J. Ponte and W.B. Croft, A Language Model Approach to Information Retrieval, ACM SIGIR, 1998.</a:t>
            </a:r>
          </a:p>
        </p:txBody>
      </p:sp>
    </p:spTree>
    <p:extLst>
      <p:ext uri="{BB962C8B-B14F-4D97-AF65-F5344CB8AC3E}">
        <p14:creationId xmlns:p14="http://schemas.microsoft.com/office/powerpoint/2010/main" val="212927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7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7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42" name="Rectangle 2"/>
          <p:cNvSpPr>
            <a:spLocks noChangeArrowheads="1"/>
          </p:cNvSpPr>
          <p:nvPr/>
        </p:nvSpPr>
        <p:spPr bwMode="auto">
          <a:xfrm>
            <a:off x="1676400" y="1074738"/>
            <a:ext cx="5943600" cy="525462"/>
          </a:xfrm>
          <a:prstGeom prst="rect">
            <a:avLst/>
          </a:prstGeom>
          <a:solidFill>
            <a:srgbClr val="C0C0C0">
              <a:alpha val="50000"/>
            </a:srgbClr>
          </a:solidFill>
          <a:ln w="9525" algn="ctr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304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16632"/>
            <a:ext cx="8229600" cy="776503"/>
          </a:xfrm>
        </p:spPr>
        <p:txBody>
          <a:bodyPr/>
          <a:lstStyle/>
          <a:p>
            <a:r>
              <a:rPr lang="de-DE" dirty="0"/>
              <a:t>Language Model Paradigm</a:t>
            </a:r>
          </a:p>
        </p:txBody>
      </p:sp>
      <p:sp>
        <p:nvSpPr>
          <p:cNvPr id="983044" name="Rectangle 4"/>
          <p:cNvSpPr>
            <a:spLocks noGrp="1" noChangeArrowheads="1"/>
          </p:cNvSpPr>
          <p:nvPr>
            <p:ph idx="1"/>
          </p:nvPr>
        </p:nvSpPr>
        <p:spPr>
          <a:xfrm>
            <a:off x="946298" y="2133600"/>
            <a:ext cx="7969102" cy="4662488"/>
          </a:xfrm>
        </p:spPr>
        <p:txBody>
          <a:bodyPr/>
          <a:lstStyle/>
          <a:p>
            <a:r>
              <a:rPr lang="de-DE" dirty="0"/>
              <a:t>First contribution: </a:t>
            </a:r>
            <a:r>
              <a:rPr lang="de-DE" b="1" dirty="0">
                <a:solidFill>
                  <a:srgbClr val="FF3300"/>
                </a:solidFill>
              </a:rPr>
              <a:t>prior probability of relevance</a:t>
            </a:r>
          </a:p>
          <a:p>
            <a:pPr lvl="1"/>
            <a:r>
              <a:rPr lang="de-DE" sz="2000" dirty="0"/>
              <a:t>simplest case: uniform (drops out for ranking)</a:t>
            </a:r>
          </a:p>
          <a:p>
            <a:pPr lvl="1"/>
            <a:r>
              <a:rPr lang="de-DE" sz="2000" b="1" dirty="0">
                <a:solidFill>
                  <a:srgbClr val="0033CC"/>
                </a:solidFill>
              </a:rPr>
              <a:t>popularity</a:t>
            </a:r>
            <a:r>
              <a:rPr lang="de-DE" sz="2000" dirty="0"/>
              <a:t>: document usage statistics (e.g. library circulation records, download or access statistics, hyperlink structure)</a:t>
            </a:r>
          </a:p>
          <a:p>
            <a:pPr lvl="1"/>
            <a:endParaRPr lang="de-DE" sz="2000" dirty="0"/>
          </a:p>
          <a:p>
            <a:pPr lvl="1"/>
            <a:endParaRPr lang="de-DE" sz="2000" dirty="0"/>
          </a:p>
          <a:p>
            <a:r>
              <a:rPr lang="de-DE" dirty="0"/>
              <a:t>Second contribution: </a:t>
            </a:r>
            <a:r>
              <a:rPr lang="de-DE" b="1" dirty="0">
                <a:solidFill>
                  <a:srgbClr val="FF3300"/>
                </a:solidFill>
              </a:rPr>
              <a:t>query likelihood</a:t>
            </a:r>
          </a:p>
          <a:p>
            <a:pPr lvl="1"/>
            <a:r>
              <a:rPr lang="de-DE" sz="2000" dirty="0"/>
              <a:t>query terms </a:t>
            </a:r>
            <a:r>
              <a:rPr lang="de-DE" sz="2000" i="1" dirty="0"/>
              <a:t>q</a:t>
            </a:r>
            <a:r>
              <a:rPr lang="de-DE" sz="2000" dirty="0"/>
              <a:t> are treated as a </a:t>
            </a:r>
            <a:r>
              <a:rPr lang="de-DE" sz="2000" b="1" dirty="0">
                <a:solidFill>
                  <a:srgbClr val="0033CC"/>
                </a:solidFill>
              </a:rPr>
              <a:t>sample</a:t>
            </a:r>
            <a:r>
              <a:rPr lang="de-DE" sz="2000" dirty="0">
                <a:solidFill>
                  <a:srgbClr val="FF3300"/>
                </a:solidFill>
              </a:rPr>
              <a:t> </a:t>
            </a:r>
            <a:r>
              <a:rPr lang="de-DE" sz="2000" dirty="0"/>
              <a:t>drawn from an (unknown) relevant document</a:t>
            </a:r>
          </a:p>
        </p:txBody>
      </p:sp>
      <p:sp>
        <p:nvSpPr>
          <p:cNvPr id="983045" name="Line 5"/>
          <p:cNvSpPr>
            <a:spLocks noChangeShapeType="1"/>
          </p:cNvSpPr>
          <p:nvPr/>
        </p:nvSpPr>
        <p:spPr bwMode="auto">
          <a:xfrm>
            <a:off x="5791200" y="1600200"/>
            <a:ext cx="18065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3046" name="Line 6"/>
          <p:cNvSpPr>
            <a:spLocks noChangeShapeType="1"/>
          </p:cNvSpPr>
          <p:nvPr/>
        </p:nvSpPr>
        <p:spPr bwMode="auto">
          <a:xfrm flipV="1">
            <a:off x="3995738" y="1600200"/>
            <a:ext cx="16430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3047" name="Oval 7"/>
          <p:cNvSpPr>
            <a:spLocks noChangeArrowheads="1"/>
          </p:cNvSpPr>
          <p:nvPr/>
        </p:nvSpPr>
        <p:spPr bwMode="auto">
          <a:xfrm>
            <a:off x="6477000" y="1676400"/>
            <a:ext cx="381000" cy="3810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sz="1800" i="0"/>
              <a:t>1</a:t>
            </a:r>
          </a:p>
        </p:txBody>
      </p:sp>
      <p:sp>
        <p:nvSpPr>
          <p:cNvPr id="983048" name="Oval 8"/>
          <p:cNvSpPr>
            <a:spLocks noChangeArrowheads="1"/>
          </p:cNvSpPr>
          <p:nvPr/>
        </p:nvSpPr>
        <p:spPr bwMode="auto">
          <a:xfrm>
            <a:off x="4724400" y="1676400"/>
            <a:ext cx="381000" cy="3810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sz="1800" i="0"/>
              <a:t>2</a:t>
            </a:r>
          </a:p>
        </p:txBody>
      </p:sp>
      <p:sp>
        <p:nvSpPr>
          <p:cNvPr id="983049" name="Oval 9"/>
          <p:cNvSpPr>
            <a:spLocks noChangeArrowheads="1"/>
          </p:cNvSpPr>
          <p:nvPr/>
        </p:nvSpPr>
        <p:spPr bwMode="auto">
          <a:xfrm>
            <a:off x="541767" y="2232837"/>
            <a:ext cx="381000" cy="3810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sz="1800" i="0" dirty="0"/>
              <a:t>1</a:t>
            </a:r>
          </a:p>
        </p:txBody>
      </p:sp>
      <p:sp>
        <p:nvSpPr>
          <p:cNvPr id="983050" name="Oval 10"/>
          <p:cNvSpPr>
            <a:spLocks noChangeArrowheads="1"/>
          </p:cNvSpPr>
          <p:nvPr/>
        </p:nvSpPr>
        <p:spPr bwMode="auto">
          <a:xfrm>
            <a:off x="541767" y="4828067"/>
            <a:ext cx="381000" cy="3810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sz="1800" i="0" dirty="0"/>
              <a:t>2</a:t>
            </a:r>
          </a:p>
        </p:txBody>
      </p:sp>
      <p:pic>
        <p:nvPicPr>
          <p:cNvPr id="983051" name="Picture 1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13" y="1208088"/>
            <a:ext cx="5529262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753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044" grpId="0" uiExpand="1" build="p"/>
      <p:bldP spid="983049" grpId="0" animBg="1"/>
      <p:bldP spid="98305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0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6632"/>
            <a:ext cx="8229600" cy="936104"/>
          </a:xfrm>
        </p:spPr>
        <p:txBody>
          <a:bodyPr/>
          <a:lstStyle/>
          <a:p>
            <a:r>
              <a:rPr lang="de-DE" dirty="0"/>
              <a:t>Language Model Paradigm</a:t>
            </a:r>
          </a:p>
        </p:txBody>
      </p:sp>
      <p:sp>
        <p:nvSpPr>
          <p:cNvPr id="984067" name="Rectangle 3"/>
          <p:cNvSpPr>
            <a:spLocks noGrp="1" noChangeArrowheads="1"/>
          </p:cNvSpPr>
          <p:nvPr>
            <p:ph idx="1"/>
          </p:nvPr>
        </p:nvSpPr>
        <p:spPr>
          <a:xfrm>
            <a:off x="251519" y="1143000"/>
            <a:ext cx="8768655" cy="2718048"/>
          </a:xfrm>
        </p:spPr>
        <p:txBody>
          <a:bodyPr>
            <a:normAutofit/>
          </a:bodyPr>
          <a:lstStyle/>
          <a:p>
            <a:pPr>
              <a:tabLst>
                <a:tab pos="6510338" algn="l"/>
              </a:tabLst>
            </a:pPr>
            <a:r>
              <a:rPr lang="en-US" altLang="zh-CN" sz="2800" dirty="0">
                <a:ea typeface="宋体" pitchFamily="2" charset="-122"/>
              </a:rPr>
              <a:t>Query generation model: how might a query look like that would ask for a specific document?</a:t>
            </a:r>
          </a:p>
          <a:p>
            <a:pPr lvl="1">
              <a:tabLst>
                <a:tab pos="6510338" algn="l"/>
              </a:tabLst>
            </a:pPr>
            <a:r>
              <a:rPr lang="en-US" altLang="zh-CN" sz="2400" u="sng" dirty="0" err="1">
                <a:solidFill>
                  <a:srgbClr val="0033CC"/>
                </a:solidFill>
                <a:ea typeface="宋体" pitchFamily="2" charset="-122"/>
              </a:rPr>
              <a:t>Maron</a:t>
            </a:r>
            <a:r>
              <a:rPr lang="en-US" altLang="zh-CN" sz="2400" u="sng" dirty="0">
                <a:solidFill>
                  <a:srgbClr val="0033CC"/>
                </a:solidFill>
                <a:ea typeface="宋体" pitchFamily="2" charset="-122"/>
              </a:rPr>
              <a:t> &amp; </a:t>
            </a:r>
            <a:r>
              <a:rPr lang="en-US" altLang="zh-CN" sz="2400" u="sng" dirty="0" err="1">
                <a:solidFill>
                  <a:srgbClr val="0033CC"/>
                </a:solidFill>
                <a:ea typeface="宋体" pitchFamily="2" charset="-122"/>
              </a:rPr>
              <a:t>Kuhns</a:t>
            </a:r>
            <a:r>
              <a:rPr lang="en-US" altLang="zh-CN" sz="2400" dirty="0">
                <a:ea typeface="宋体" pitchFamily="2" charset="-122"/>
              </a:rPr>
              <a:t>: Indexer </a:t>
            </a:r>
            <a:r>
              <a:rPr lang="en-US" altLang="zh-CN" sz="2400" b="1" dirty="0">
                <a:solidFill>
                  <a:srgbClr val="FF3300"/>
                </a:solidFill>
                <a:ea typeface="宋体" pitchFamily="2" charset="-122"/>
              </a:rPr>
              <a:t>manually</a:t>
            </a:r>
            <a:r>
              <a:rPr lang="en-US" altLang="zh-CN" sz="2400" dirty="0">
                <a:ea typeface="宋体" pitchFamily="2" charset="-122"/>
              </a:rPr>
              <a:t> assigns probabilities for pre-specified set of tags/</a:t>
            </a:r>
            <a:r>
              <a:rPr lang="de-DE" sz="2400" dirty="0"/>
              <a:t>terms</a:t>
            </a:r>
            <a:r>
              <a:rPr lang="en-US" altLang="zh-CN" sz="2400" dirty="0">
                <a:ea typeface="宋体" pitchFamily="2" charset="-122"/>
              </a:rPr>
              <a:t> </a:t>
            </a:r>
          </a:p>
          <a:p>
            <a:pPr lvl="1">
              <a:tabLst>
                <a:tab pos="6510338" algn="l"/>
              </a:tabLst>
            </a:pPr>
            <a:r>
              <a:rPr lang="en-US" altLang="zh-CN" sz="2400" u="sng" dirty="0">
                <a:solidFill>
                  <a:srgbClr val="0033CC"/>
                </a:solidFill>
                <a:ea typeface="宋体" pitchFamily="2" charset="-122"/>
              </a:rPr>
              <a:t>Ponte &amp; Croft</a:t>
            </a:r>
            <a:r>
              <a:rPr lang="en-US" altLang="zh-CN" sz="2400" dirty="0">
                <a:ea typeface="宋体" pitchFamily="2" charset="-122"/>
              </a:rPr>
              <a:t>: </a:t>
            </a:r>
            <a:r>
              <a:rPr lang="en-US" altLang="zh-CN" sz="2400" b="1" dirty="0">
                <a:solidFill>
                  <a:srgbClr val="FF3300"/>
                </a:solidFill>
                <a:ea typeface="宋体" pitchFamily="2" charset="-122"/>
              </a:rPr>
              <a:t>Statistical estimation</a:t>
            </a:r>
            <a:r>
              <a:rPr lang="en-US" altLang="zh-CN" sz="2400" dirty="0">
                <a:ea typeface="宋体" pitchFamily="2" charset="-122"/>
              </a:rPr>
              <a:t> </a:t>
            </a:r>
            <a:r>
              <a:rPr lang="en-US" altLang="zh-CN" sz="2400" dirty="0" smtClean="0">
                <a:ea typeface="宋体" pitchFamily="2" charset="-122"/>
              </a:rPr>
              <a:t>problem</a:t>
            </a:r>
            <a:endParaRPr lang="en-US" altLang="zh-CN" sz="2400" dirty="0">
              <a:ea typeface="宋体" pitchFamily="2" charset="-122"/>
            </a:endParaRPr>
          </a:p>
          <a:p>
            <a:pPr>
              <a:tabLst>
                <a:tab pos="6510338" algn="l"/>
              </a:tabLst>
            </a:pPr>
            <a:endParaRPr lang="de-DE" sz="2800" dirty="0"/>
          </a:p>
        </p:txBody>
      </p:sp>
      <p:sp>
        <p:nvSpPr>
          <p:cNvPr id="984068" name="Rectangle 4"/>
          <p:cNvSpPr>
            <a:spLocks noChangeArrowheads="1"/>
          </p:cNvSpPr>
          <p:nvPr/>
        </p:nvSpPr>
        <p:spPr bwMode="auto">
          <a:xfrm>
            <a:off x="414089" y="4038600"/>
            <a:ext cx="8334375" cy="2489200"/>
          </a:xfrm>
          <a:prstGeom prst="rect">
            <a:avLst/>
          </a:prstGeom>
          <a:solidFill>
            <a:srgbClr val="C0C0C0">
              <a:alpha val="50000"/>
            </a:srgbClr>
          </a:solidFill>
          <a:ln w="9525" algn="ctr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4069" name="Text Box 5"/>
          <p:cNvSpPr txBox="1">
            <a:spLocks noChangeArrowheads="1"/>
          </p:cNvSpPr>
          <p:nvPr/>
        </p:nvSpPr>
        <p:spPr bwMode="auto">
          <a:xfrm>
            <a:off x="492521" y="4113213"/>
            <a:ext cx="4800600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marL="509588" algn="l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de-DE" sz="1800">
                <a:latin typeface="Trebuchet MS" pitchFamily="34" charset="0"/>
              </a:rPr>
              <a:t>Think of a relevant document. Formulate a query by picking some of the keywords as query terms.</a:t>
            </a:r>
          </a:p>
        </p:txBody>
      </p:sp>
      <p:pic>
        <p:nvPicPr>
          <p:cNvPr id="984070" name="Picture 6" descr="question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721" y="5494338"/>
            <a:ext cx="982663" cy="98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4071" name="AutoShape 7"/>
          <p:cNvSpPr>
            <a:spLocks noChangeArrowheads="1"/>
          </p:cNvSpPr>
          <p:nvPr/>
        </p:nvSpPr>
        <p:spPr bwMode="auto">
          <a:xfrm>
            <a:off x="5597921" y="4343400"/>
            <a:ext cx="3124200" cy="2133600"/>
          </a:xfrm>
          <a:prstGeom prst="cloudCallout">
            <a:avLst>
              <a:gd name="adj1" fmla="val -55384"/>
              <a:gd name="adj2" fmla="val 27903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109538" algn="l"/>
            <a:r>
              <a:rPr lang="en-US" altLang="zh-CN" sz="1200" i="0">
                <a:latin typeface="Times New Roman" pitchFamily="18" charset="0"/>
                <a:ea typeface="宋体" pitchFamily="2" charset="-122"/>
              </a:rPr>
              <a:t>Environmentalists are blasting a Bush administration proposal to lift a ban on logging in remote areas of national forests, saying the move ignores popular support for protecting forests.</a:t>
            </a:r>
            <a:endParaRPr lang="de-DE" sz="1200" i="0">
              <a:latin typeface="Times New Roman" pitchFamily="18" charset="0"/>
            </a:endParaRPr>
          </a:p>
        </p:txBody>
      </p:sp>
      <p:pic>
        <p:nvPicPr>
          <p:cNvPr id="984072" name="Picture 8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2" t="39622" r="32959" b="53369"/>
          <a:stretch>
            <a:fillRect/>
          </a:stretch>
        </p:blipFill>
        <p:spPr bwMode="auto">
          <a:xfrm>
            <a:off x="568721" y="5257800"/>
            <a:ext cx="35385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84073" name="AutoShape 9"/>
          <p:cNvSpPr>
            <a:spLocks noChangeArrowheads="1"/>
          </p:cNvSpPr>
          <p:nvPr/>
        </p:nvSpPr>
        <p:spPr bwMode="auto">
          <a:xfrm flipH="1">
            <a:off x="3388121" y="5867400"/>
            <a:ext cx="990600" cy="457200"/>
          </a:xfrm>
          <a:custGeom>
            <a:avLst/>
            <a:gdLst>
              <a:gd name="G0" fmla="+- 9257 0 0"/>
              <a:gd name="G1" fmla="+- 18514 0 0"/>
              <a:gd name="G2" fmla="+- 7200 0 0"/>
              <a:gd name="G3" fmla="*/ 9257 1 2"/>
              <a:gd name="G4" fmla="+- G3 10800 0"/>
              <a:gd name="G5" fmla="+- 21600 9257 18514"/>
              <a:gd name="G6" fmla="+- 18514 7200 0"/>
              <a:gd name="G7" fmla="*/ G6 1 2"/>
              <a:gd name="G8" fmla="*/ 18514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8514 1 2"/>
              <a:gd name="G15" fmla="+- G5 0 G4"/>
              <a:gd name="G16" fmla="+- G0 0 G4"/>
              <a:gd name="G17" fmla="*/ G2 G15 G16"/>
              <a:gd name="T0" fmla="*/ 15429 w 21600"/>
              <a:gd name="T1" fmla="*/ 0 h 21600"/>
              <a:gd name="T2" fmla="*/ 9257 w 21600"/>
              <a:gd name="T3" fmla="*/ 7200 h 21600"/>
              <a:gd name="T4" fmla="*/ 0 w 21600"/>
              <a:gd name="T5" fmla="*/ 18001 h 21600"/>
              <a:gd name="T6" fmla="*/ 9257 w 21600"/>
              <a:gd name="T7" fmla="*/ 21600 h 21600"/>
              <a:gd name="T8" fmla="*/ 18514 w 21600"/>
              <a:gd name="T9" fmla="*/ 15000 h 21600"/>
              <a:gd name="T10" fmla="*/ 21600 w 21600"/>
              <a:gd name="T11" fmla="*/ 720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close/>
              </a:path>
            </a:pathLst>
          </a:cu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984074" name="Picture 1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134" y="6115050"/>
            <a:ext cx="108108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3732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Query Likelihood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𝑞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/>
                            </a:rPr>
                            <m:t>=1</m:t>
                          </m:r>
                        </m:e>
                      </m:d>
                      <m:r>
                        <a:rPr lang="en-US" altLang="zh-CN" i="1">
                          <a:latin typeface="Cambria Math"/>
                          <a:ea typeface="Cambria Math"/>
                        </a:rPr>
                        <m:t>≡</m:t>
                      </m:r>
                      <m:r>
                        <a:rPr lang="en-US" altLang="zh-CN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/>
                            </a:rPr>
                            <m:t>𝑞</m:t>
                          </m:r>
                          <m:r>
                            <a:rPr lang="en-US" altLang="zh-CN" i="1">
                              <a:latin typeface="Cambria Math"/>
                            </a:rPr>
                            <m:t>|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n-US" altLang="zh-CN" dirty="0" smtClean="0"/>
              </a:p>
              <a:p>
                <a:endParaRPr lang="en-US" altLang="zh-CN" i="1" dirty="0" smtClean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𝑞</m:t>
                    </m:r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𝑞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 smtClean="0"/>
              </a:p>
              <a:p>
                <a:r>
                  <a:rPr lang="en-US" altLang="zh-CN" dirty="0" smtClean="0"/>
                  <a:t>Independent Assumption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/>
                            </a:rPr>
                            <m:t>𝑞</m:t>
                          </m:r>
                          <m:r>
                            <a:rPr lang="en-US" altLang="zh-CN" i="1">
                              <a:latin typeface="Cambria Math"/>
                            </a:rPr>
                            <m:t>|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𝑑</m:t>
                          </m:r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/>
                            </a:rPr>
                            <m:t>Π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𝑤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∈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𝑞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𝑤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|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𝑤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𝑑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?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683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191000" y="4038600"/>
            <a:ext cx="4368800" cy="1766664"/>
          </a:xfrm>
        </p:spPr>
        <p:txBody>
          <a:bodyPr/>
          <a:lstStyle/>
          <a:p>
            <a:r>
              <a:rPr lang="en-US" altLang="zh-CN" sz="2400" b="1" dirty="0" smtClean="0"/>
              <a:t>Deng </a:t>
            </a:r>
            <a:r>
              <a:rPr lang="en-US" altLang="zh-CN" sz="2400" b="1" dirty="0" err="1" smtClean="0"/>
              <a:t>Cai</a:t>
            </a:r>
            <a:r>
              <a:rPr lang="en-US" altLang="zh-CN" sz="2400" b="1" dirty="0" smtClean="0"/>
              <a:t> (</a:t>
            </a:r>
            <a:r>
              <a:rPr lang="zh-CN" altLang="en-US" sz="2400" b="1" dirty="0" smtClean="0"/>
              <a:t>蔡登</a:t>
            </a:r>
            <a:r>
              <a:rPr lang="en-US" altLang="zh-CN" sz="2400" b="1" dirty="0" smtClean="0"/>
              <a:t>)</a:t>
            </a:r>
          </a:p>
          <a:p>
            <a:r>
              <a:rPr lang="en-US" altLang="zh-CN" sz="1800" dirty="0" smtClean="0">
                <a:solidFill>
                  <a:srgbClr val="0070C0"/>
                </a:solidFill>
              </a:rPr>
              <a:t>College of Computer Science</a:t>
            </a:r>
            <a:br>
              <a:rPr lang="en-US" altLang="zh-CN" sz="1800" dirty="0" smtClean="0">
                <a:solidFill>
                  <a:srgbClr val="0070C0"/>
                </a:solidFill>
              </a:rPr>
            </a:br>
            <a:r>
              <a:rPr lang="en-US" altLang="zh-CN" sz="1800" dirty="0" smtClean="0">
                <a:solidFill>
                  <a:srgbClr val="0070C0"/>
                </a:solidFill>
              </a:rPr>
              <a:t>Zhejiang University</a:t>
            </a:r>
          </a:p>
          <a:p>
            <a:r>
              <a:rPr lang="en-US" altLang="zh-CN" sz="1800" dirty="0" smtClean="0">
                <a:solidFill>
                  <a:srgbClr val="0070C0"/>
                </a:solidFill>
              </a:rPr>
              <a:t>dengcai@gmail.com</a:t>
            </a:r>
            <a:endParaRPr lang="zh-CN" altLang="en-US" sz="1800" dirty="0">
              <a:solidFill>
                <a:srgbClr val="0070C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174625" y="6359525"/>
            <a:ext cx="587375" cy="48895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6625" y="609600"/>
            <a:ext cx="7772400" cy="1143000"/>
          </a:xfrm>
        </p:spPr>
        <p:txBody>
          <a:bodyPr/>
          <a:lstStyle/>
          <a:p>
            <a:r>
              <a:rPr lang="en-US" altLang="zh-CN" dirty="0" smtClean="0"/>
              <a:t>Topic Modeling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123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090" name="Rectangle 2"/>
          <p:cNvSpPr>
            <a:spLocks noChangeArrowheads="1"/>
          </p:cNvSpPr>
          <p:nvPr/>
        </p:nvSpPr>
        <p:spPr bwMode="auto">
          <a:xfrm>
            <a:off x="685800" y="127590"/>
            <a:ext cx="8229600" cy="1015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algn="ctr">
              <a:lnSpc>
                <a:spcPct val="90000"/>
              </a:lnSpc>
            </a:pPr>
            <a:r>
              <a:rPr lang="en-US" altLang="zh-CN" sz="3600" b="1" dirty="0">
                <a:latin typeface="+mj-lt"/>
                <a:ea typeface="宋体" charset="-122"/>
                <a:cs typeface="+mj-cs"/>
              </a:rPr>
              <a:t>Naive Approach</a:t>
            </a:r>
          </a:p>
        </p:txBody>
      </p:sp>
      <p:grpSp>
        <p:nvGrpSpPr>
          <p:cNvPr id="985091" name="Group 3"/>
          <p:cNvGrpSpPr>
            <a:grpSpLocks/>
          </p:cNvGrpSpPr>
          <p:nvPr/>
        </p:nvGrpSpPr>
        <p:grpSpPr bwMode="auto">
          <a:xfrm>
            <a:off x="3352800" y="1516063"/>
            <a:ext cx="1638300" cy="3638550"/>
            <a:chOff x="2112" y="955"/>
            <a:chExt cx="1032" cy="2292"/>
          </a:xfrm>
        </p:grpSpPr>
        <p:sp>
          <p:nvSpPr>
            <p:cNvPr id="985092" name="Rectangle 4"/>
            <p:cNvSpPr>
              <a:spLocks noChangeArrowheads="1"/>
            </p:cNvSpPr>
            <p:nvPr/>
          </p:nvSpPr>
          <p:spPr bwMode="auto">
            <a:xfrm>
              <a:off x="2112" y="955"/>
              <a:ext cx="10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114300" lvl="1" algn="l" eaLnBrk="0" hangingPunct="0">
                <a:spcBef>
                  <a:spcPct val="20000"/>
                </a:spcBef>
              </a:pPr>
              <a:r>
                <a:rPr kumimoji="0" lang="en-US" altLang="zh-CN" sz="2000" b="0" i="0">
                  <a:ea typeface="宋体" pitchFamily="2" charset="-122"/>
                </a:rPr>
                <a:t>Terms</a:t>
              </a:r>
            </a:p>
          </p:txBody>
        </p:sp>
        <p:grpSp>
          <p:nvGrpSpPr>
            <p:cNvPr id="985093" name="Group 5"/>
            <p:cNvGrpSpPr>
              <a:grpSpLocks/>
            </p:cNvGrpSpPr>
            <p:nvPr/>
          </p:nvGrpSpPr>
          <p:grpSpPr bwMode="auto">
            <a:xfrm>
              <a:off x="2380" y="1414"/>
              <a:ext cx="191" cy="1833"/>
              <a:chOff x="2380" y="1414"/>
              <a:chExt cx="191" cy="1833"/>
            </a:xfrm>
          </p:grpSpPr>
          <p:sp>
            <p:nvSpPr>
              <p:cNvPr id="985094" name="Oval 6"/>
              <p:cNvSpPr>
                <a:spLocks noChangeArrowheads="1"/>
              </p:cNvSpPr>
              <p:nvPr/>
            </p:nvSpPr>
            <p:spPr bwMode="auto">
              <a:xfrm>
                <a:off x="2380" y="1414"/>
                <a:ext cx="191" cy="191"/>
              </a:xfrm>
              <a:prstGeom prst="ellipse">
                <a:avLst/>
              </a:prstGeom>
              <a:solidFill>
                <a:srgbClr val="FFCC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85095" name="Oval 7"/>
              <p:cNvSpPr>
                <a:spLocks noChangeArrowheads="1"/>
              </p:cNvSpPr>
              <p:nvPr/>
            </p:nvSpPr>
            <p:spPr bwMode="auto">
              <a:xfrm>
                <a:off x="2380" y="1681"/>
                <a:ext cx="191" cy="191"/>
              </a:xfrm>
              <a:prstGeom prst="ellipse">
                <a:avLst/>
              </a:prstGeom>
              <a:solidFill>
                <a:srgbClr val="FFCC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85096" name="Oval 8"/>
              <p:cNvSpPr>
                <a:spLocks noChangeArrowheads="1"/>
              </p:cNvSpPr>
              <p:nvPr/>
            </p:nvSpPr>
            <p:spPr bwMode="auto">
              <a:xfrm>
                <a:off x="2380" y="1948"/>
                <a:ext cx="191" cy="191"/>
              </a:xfrm>
              <a:prstGeom prst="ellipse">
                <a:avLst/>
              </a:prstGeom>
              <a:solidFill>
                <a:srgbClr val="FFCC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85097" name="Oval 9"/>
              <p:cNvSpPr>
                <a:spLocks noChangeArrowheads="1"/>
              </p:cNvSpPr>
              <p:nvPr/>
            </p:nvSpPr>
            <p:spPr bwMode="auto">
              <a:xfrm>
                <a:off x="2380" y="2216"/>
                <a:ext cx="191" cy="191"/>
              </a:xfrm>
              <a:prstGeom prst="ellipse">
                <a:avLst/>
              </a:prstGeom>
              <a:solidFill>
                <a:srgbClr val="FFCC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85098" name="Oval 10"/>
              <p:cNvSpPr>
                <a:spLocks noChangeArrowheads="1"/>
              </p:cNvSpPr>
              <p:nvPr/>
            </p:nvSpPr>
            <p:spPr bwMode="auto">
              <a:xfrm>
                <a:off x="2380" y="2483"/>
                <a:ext cx="191" cy="191"/>
              </a:xfrm>
              <a:prstGeom prst="ellipse">
                <a:avLst/>
              </a:prstGeom>
              <a:solidFill>
                <a:srgbClr val="FFCC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85099" name="Oval 11"/>
              <p:cNvSpPr>
                <a:spLocks noChangeArrowheads="1"/>
              </p:cNvSpPr>
              <p:nvPr/>
            </p:nvSpPr>
            <p:spPr bwMode="auto">
              <a:xfrm>
                <a:off x="2380" y="2751"/>
                <a:ext cx="191" cy="191"/>
              </a:xfrm>
              <a:prstGeom prst="ellipse">
                <a:avLst/>
              </a:prstGeom>
              <a:solidFill>
                <a:srgbClr val="FFCC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85100" name="Oval 12"/>
              <p:cNvSpPr>
                <a:spLocks noChangeArrowheads="1"/>
              </p:cNvSpPr>
              <p:nvPr/>
            </p:nvSpPr>
            <p:spPr bwMode="auto">
              <a:xfrm>
                <a:off x="2380" y="3056"/>
                <a:ext cx="191" cy="191"/>
              </a:xfrm>
              <a:prstGeom prst="ellipse">
                <a:avLst/>
              </a:prstGeom>
              <a:solidFill>
                <a:srgbClr val="FFCC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985101" name="Group 13"/>
          <p:cNvGrpSpPr>
            <a:grpSpLocks/>
          </p:cNvGrpSpPr>
          <p:nvPr/>
        </p:nvGrpSpPr>
        <p:grpSpPr bwMode="auto">
          <a:xfrm>
            <a:off x="457200" y="1455738"/>
            <a:ext cx="1638300" cy="3954462"/>
            <a:chOff x="288" y="917"/>
            <a:chExt cx="1032" cy="2491"/>
          </a:xfrm>
        </p:grpSpPr>
        <p:sp>
          <p:nvSpPr>
            <p:cNvPr id="985102" name="Oval 14"/>
            <p:cNvSpPr>
              <a:spLocks noChangeArrowheads="1"/>
            </p:cNvSpPr>
            <p:nvPr/>
          </p:nvSpPr>
          <p:spPr bwMode="auto">
            <a:xfrm>
              <a:off x="670" y="1574"/>
              <a:ext cx="191" cy="191"/>
            </a:xfrm>
            <a:prstGeom prst="ellipse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5103" name="Oval 15"/>
            <p:cNvSpPr>
              <a:spLocks noChangeArrowheads="1"/>
            </p:cNvSpPr>
            <p:nvPr/>
          </p:nvSpPr>
          <p:spPr bwMode="auto">
            <a:xfrm>
              <a:off x="670" y="1842"/>
              <a:ext cx="191" cy="191"/>
            </a:xfrm>
            <a:prstGeom prst="ellipse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5104" name="Rectangle 16"/>
            <p:cNvSpPr>
              <a:spLocks noChangeArrowheads="1"/>
            </p:cNvSpPr>
            <p:nvPr/>
          </p:nvSpPr>
          <p:spPr bwMode="auto">
            <a:xfrm>
              <a:off x="288" y="917"/>
              <a:ext cx="10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114300" lvl="1" algn="l" eaLnBrk="0" hangingPunct="0">
                <a:spcBef>
                  <a:spcPct val="20000"/>
                </a:spcBef>
              </a:pPr>
              <a:r>
                <a:rPr kumimoji="0" lang="en-US" altLang="zh-CN" sz="2000" b="0" i="0">
                  <a:ea typeface="宋体" pitchFamily="2" charset="-122"/>
                </a:rPr>
                <a:t>Documents</a:t>
              </a:r>
            </a:p>
          </p:txBody>
        </p:sp>
        <p:sp>
          <p:nvSpPr>
            <p:cNvPr id="985105" name="Oval 17"/>
            <p:cNvSpPr>
              <a:spLocks noChangeArrowheads="1"/>
            </p:cNvSpPr>
            <p:nvPr/>
          </p:nvSpPr>
          <p:spPr bwMode="auto">
            <a:xfrm>
              <a:off x="670" y="2109"/>
              <a:ext cx="191" cy="191"/>
            </a:xfrm>
            <a:prstGeom prst="ellipse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5106" name="Oval 18"/>
            <p:cNvSpPr>
              <a:spLocks noChangeArrowheads="1"/>
            </p:cNvSpPr>
            <p:nvPr/>
          </p:nvSpPr>
          <p:spPr bwMode="auto">
            <a:xfrm>
              <a:off x="670" y="2377"/>
              <a:ext cx="191" cy="191"/>
            </a:xfrm>
            <a:prstGeom prst="ellipse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5107" name="Oval 19"/>
            <p:cNvSpPr>
              <a:spLocks noChangeArrowheads="1"/>
            </p:cNvSpPr>
            <p:nvPr/>
          </p:nvSpPr>
          <p:spPr bwMode="auto">
            <a:xfrm>
              <a:off x="670" y="2644"/>
              <a:ext cx="191" cy="191"/>
            </a:xfrm>
            <a:prstGeom prst="ellipse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5108" name="Oval 20"/>
            <p:cNvSpPr>
              <a:spLocks noChangeArrowheads="1"/>
            </p:cNvSpPr>
            <p:nvPr/>
          </p:nvSpPr>
          <p:spPr bwMode="auto">
            <a:xfrm>
              <a:off x="670" y="2950"/>
              <a:ext cx="191" cy="191"/>
            </a:xfrm>
            <a:prstGeom prst="ellipse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5109" name="Oval 21"/>
            <p:cNvSpPr>
              <a:spLocks noChangeArrowheads="1"/>
            </p:cNvSpPr>
            <p:nvPr/>
          </p:nvSpPr>
          <p:spPr bwMode="auto">
            <a:xfrm>
              <a:off x="670" y="3217"/>
              <a:ext cx="191" cy="191"/>
            </a:xfrm>
            <a:prstGeom prst="ellipse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5110" name="Oval 22"/>
            <p:cNvSpPr>
              <a:spLocks noChangeArrowheads="1"/>
            </p:cNvSpPr>
            <p:nvPr/>
          </p:nvSpPr>
          <p:spPr bwMode="auto">
            <a:xfrm>
              <a:off x="670" y="1307"/>
              <a:ext cx="191" cy="191"/>
            </a:xfrm>
            <a:prstGeom prst="ellipse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985111" name="Group 23"/>
          <p:cNvGrpSpPr>
            <a:grpSpLocks/>
          </p:cNvGrpSpPr>
          <p:nvPr/>
        </p:nvGrpSpPr>
        <p:grpSpPr bwMode="auto">
          <a:xfrm>
            <a:off x="609600" y="2227263"/>
            <a:ext cx="4114800" cy="3702050"/>
            <a:chOff x="384" y="1403"/>
            <a:chExt cx="2592" cy="2332"/>
          </a:xfrm>
        </p:grpSpPr>
        <p:cxnSp>
          <p:nvCxnSpPr>
            <p:cNvPr id="985112" name="AutoShape 24"/>
            <p:cNvCxnSpPr>
              <a:cxnSpLocks noChangeShapeType="1"/>
            </p:cNvCxnSpPr>
            <p:nvPr/>
          </p:nvCxnSpPr>
          <p:spPr bwMode="auto">
            <a:xfrm>
              <a:off x="861" y="1403"/>
              <a:ext cx="1519" cy="64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5113" name="AutoShape 25"/>
            <p:cNvCxnSpPr>
              <a:cxnSpLocks noChangeShapeType="1"/>
            </p:cNvCxnSpPr>
            <p:nvPr/>
          </p:nvCxnSpPr>
          <p:spPr bwMode="auto">
            <a:xfrm>
              <a:off x="861" y="1403"/>
              <a:ext cx="1519" cy="17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5114" name="AutoShape 26"/>
            <p:cNvCxnSpPr>
              <a:cxnSpLocks noChangeShapeType="1"/>
            </p:cNvCxnSpPr>
            <p:nvPr/>
          </p:nvCxnSpPr>
          <p:spPr bwMode="auto">
            <a:xfrm flipV="1">
              <a:off x="861" y="2847"/>
              <a:ext cx="1519" cy="4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5115" name="AutoShape 27"/>
            <p:cNvCxnSpPr>
              <a:cxnSpLocks noChangeShapeType="1"/>
            </p:cNvCxnSpPr>
            <p:nvPr/>
          </p:nvCxnSpPr>
          <p:spPr bwMode="auto">
            <a:xfrm flipV="1">
              <a:off x="861" y="1510"/>
              <a:ext cx="1519" cy="16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5116" name="AutoShape 28"/>
            <p:cNvCxnSpPr>
              <a:cxnSpLocks noChangeShapeType="1"/>
            </p:cNvCxnSpPr>
            <p:nvPr/>
          </p:nvCxnSpPr>
          <p:spPr bwMode="auto">
            <a:xfrm flipV="1">
              <a:off x="861" y="1510"/>
              <a:ext cx="1519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5117" name="AutoShape 29"/>
            <p:cNvCxnSpPr>
              <a:cxnSpLocks noChangeShapeType="1"/>
            </p:cNvCxnSpPr>
            <p:nvPr/>
          </p:nvCxnSpPr>
          <p:spPr bwMode="auto">
            <a:xfrm>
              <a:off x="861" y="1938"/>
              <a:ext cx="1519" cy="64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5118" name="AutoShape 30"/>
            <p:cNvCxnSpPr>
              <a:cxnSpLocks noChangeShapeType="1"/>
            </p:cNvCxnSpPr>
            <p:nvPr/>
          </p:nvCxnSpPr>
          <p:spPr bwMode="auto">
            <a:xfrm flipV="1">
              <a:off x="861" y="1777"/>
              <a:ext cx="1519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5119" name="AutoShape 31"/>
            <p:cNvCxnSpPr>
              <a:cxnSpLocks noChangeShapeType="1"/>
            </p:cNvCxnSpPr>
            <p:nvPr/>
          </p:nvCxnSpPr>
          <p:spPr bwMode="auto">
            <a:xfrm>
              <a:off x="861" y="2205"/>
              <a:ext cx="1519" cy="10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5120" name="AutoShape 32"/>
            <p:cNvCxnSpPr>
              <a:cxnSpLocks noChangeShapeType="1"/>
            </p:cNvCxnSpPr>
            <p:nvPr/>
          </p:nvCxnSpPr>
          <p:spPr bwMode="auto">
            <a:xfrm>
              <a:off x="861" y="2205"/>
              <a:ext cx="1519" cy="94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5121" name="AutoShape 33"/>
            <p:cNvCxnSpPr>
              <a:cxnSpLocks noChangeShapeType="1"/>
            </p:cNvCxnSpPr>
            <p:nvPr/>
          </p:nvCxnSpPr>
          <p:spPr bwMode="auto">
            <a:xfrm flipV="1">
              <a:off x="861" y="2312"/>
              <a:ext cx="1519" cy="16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5122" name="AutoShape 34"/>
            <p:cNvCxnSpPr>
              <a:cxnSpLocks noChangeShapeType="1"/>
            </p:cNvCxnSpPr>
            <p:nvPr/>
          </p:nvCxnSpPr>
          <p:spPr bwMode="auto">
            <a:xfrm>
              <a:off x="861" y="2473"/>
              <a:ext cx="1519" cy="37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5123" name="AutoShape 35"/>
            <p:cNvCxnSpPr>
              <a:cxnSpLocks noChangeShapeType="1"/>
            </p:cNvCxnSpPr>
            <p:nvPr/>
          </p:nvCxnSpPr>
          <p:spPr bwMode="auto">
            <a:xfrm flipV="1">
              <a:off x="861" y="1777"/>
              <a:ext cx="1519" cy="96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5124" name="AutoShape 36"/>
            <p:cNvCxnSpPr>
              <a:cxnSpLocks noChangeShapeType="1"/>
            </p:cNvCxnSpPr>
            <p:nvPr/>
          </p:nvCxnSpPr>
          <p:spPr bwMode="auto">
            <a:xfrm flipV="1">
              <a:off x="861" y="2579"/>
              <a:ext cx="1519" cy="16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5125" name="AutoShape 37"/>
            <p:cNvCxnSpPr>
              <a:cxnSpLocks noChangeShapeType="1"/>
            </p:cNvCxnSpPr>
            <p:nvPr/>
          </p:nvCxnSpPr>
          <p:spPr bwMode="auto">
            <a:xfrm flipV="1">
              <a:off x="861" y="2847"/>
              <a:ext cx="1519" cy="19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5126" name="AutoShape 38"/>
            <p:cNvCxnSpPr>
              <a:cxnSpLocks noChangeShapeType="1"/>
            </p:cNvCxnSpPr>
            <p:nvPr/>
          </p:nvCxnSpPr>
          <p:spPr bwMode="auto">
            <a:xfrm>
              <a:off x="861" y="3046"/>
              <a:ext cx="1519" cy="10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85127" name="Rectangle 39"/>
            <p:cNvSpPr>
              <a:spLocks noChangeArrowheads="1"/>
            </p:cNvSpPr>
            <p:nvPr/>
          </p:nvSpPr>
          <p:spPr bwMode="auto">
            <a:xfrm>
              <a:off x="384" y="3504"/>
              <a:ext cx="259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114300" lvl="1" algn="l" eaLnBrk="0" hangingPunct="0">
                <a:spcBef>
                  <a:spcPct val="20000"/>
                </a:spcBef>
              </a:pPr>
              <a:r>
                <a:rPr kumimoji="0" lang="en-US" altLang="zh-CN" sz="1800" b="0" i="0">
                  <a:ea typeface="宋体" pitchFamily="2" charset="-122"/>
                </a:rPr>
                <a:t>Maximum Likelihood Estimation</a:t>
              </a:r>
            </a:p>
          </p:txBody>
        </p:sp>
      </p:grpSp>
      <p:grpSp>
        <p:nvGrpSpPr>
          <p:cNvPr id="985128" name="Group 40"/>
          <p:cNvGrpSpPr>
            <a:grpSpLocks/>
          </p:cNvGrpSpPr>
          <p:nvPr/>
        </p:nvGrpSpPr>
        <p:grpSpPr bwMode="auto">
          <a:xfrm>
            <a:off x="6399214" y="1143000"/>
            <a:ext cx="2252663" cy="990600"/>
            <a:chOff x="4031" y="720"/>
            <a:chExt cx="1419" cy="624"/>
          </a:xfrm>
        </p:grpSpPr>
        <p:sp>
          <p:nvSpPr>
            <p:cNvPr id="985130" name="Text Box 42"/>
            <p:cNvSpPr txBox="1">
              <a:spLocks noChangeArrowheads="1"/>
            </p:cNvSpPr>
            <p:nvPr/>
          </p:nvSpPr>
          <p:spPr bwMode="auto">
            <a:xfrm>
              <a:off x="4031" y="720"/>
              <a:ext cx="1419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600" b="0" dirty="0">
                  <a:ea typeface="宋体" pitchFamily="2" charset="-122"/>
                </a:rPr>
                <a:t>number of occurrences</a:t>
              </a:r>
            </a:p>
            <a:p>
              <a:r>
                <a:rPr lang="en-US" altLang="zh-CN" sz="1600" b="0" dirty="0">
                  <a:ea typeface="宋体" pitchFamily="2" charset="-122"/>
                </a:rPr>
                <a:t>of term </a:t>
              </a:r>
              <a:r>
                <a:rPr lang="en-US" altLang="zh-CN" sz="1600" b="0" i="1" dirty="0">
                  <a:ea typeface="宋体" pitchFamily="2" charset="-122"/>
                </a:rPr>
                <a:t>w</a:t>
              </a:r>
              <a:r>
                <a:rPr lang="en-US" altLang="zh-CN" sz="1600" b="0" dirty="0">
                  <a:ea typeface="宋体" pitchFamily="2" charset="-122"/>
                </a:rPr>
                <a:t> in document </a:t>
              </a:r>
              <a:r>
                <a:rPr lang="en-US" altLang="zh-CN" sz="1600" b="0" i="1" dirty="0">
                  <a:ea typeface="宋体" pitchFamily="2" charset="-122"/>
                </a:rPr>
                <a:t>d</a:t>
              </a:r>
            </a:p>
          </p:txBody>
        </p:sp>
        <p:cxnSp>
          <p:nvCxnSpPr>
            <p:cNvPr id="985131" name="AutoShape 43"/>
            <p:cNvCxnSpPr>
              <a:cxnSpLocks noChangeShapeType="1"/>
              <a:stCxn id="985130" idx="2"/>
            </p:cNvCxnSpPr>
            <p:nvPr/>
          </p:nvCxnSpPr>
          <p:spPr bwMode="auto">
            <a:xfrm flipH="1">
              <a:off x="4645" y="1088"/>
              <a:ext cx="96" cy="25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85132" name="Rectangle 44"/>
          <p:cNvSpPr>
            <a:spLocks noChangeArrowheads="1"/>
          </p:cNvSpPr>
          <p:nvPr/>
        </p:nvSpPr>
        <p:spPr bwMode="auto">
          <a:xfrm>
            <a:off x="4495800" y="3717925"/>
            <a:ext cx="41148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114300" lvl="1" algn="l" eaLnBrk="0" hangingPunct="0">
              <a:spcBef>
                <a:spcPct val="20000"/>
              </a:spcBef>
            </a:pPr>
            <a:r>
              <a:rPr kumimoji="0" lang="en-US" altLang="zh-CN" sz="2000" b="0" i="0">
                <a:ea typeface="宋体" pitchFamily="2" charset="-122"/>
              </a:rPr>
              <a:t>Zero frequency problem: terms not occurring in a document get </a:t>
            </a:r>
            <a:r>
              <a:rPr kumimoji="0" lang="en-US" altLang="zh-CN" sz="2000" b="0" i="0">
                <a:solidFill>
                  <a:srgbClr val="FF0000"/>
                </a:solidFill>
                <a:ea typeface="宋体" pitchFamily="2" charset="-122"/>
              </a:rPr>
              <a:t>zero</a:t>
            </a:r>
            <a:r>
              <a:rPr kumimoji="0" lang="en-US" altLang="zh-CN" sz="2000" b="0" i="0">
                <a:ea typeface="宋体" pitchFamily="2" charset="-122"/>
              </a:rPr>
              <a:t> probability </a:t>
            </a:r>
          </a:p>
        </p:txBody>
      </p:sp>
      <p:grpSp>
        <p:nvGrpSpPr>
          <p:cNvPr id="985133" name="Group 45"/>
          <p:cNvGrpSpPr>
            <a:grpSpLocks/>
          </p:cNvGrpSpPr>
          <p:nvPr/>
        </p:nvGrpSpPr>
        <p:grpSpPr bwMode="auto">
          <a:xfrm>
            <a:off x="1366838" y="2227263"/>
            <a:ext cx="2411412" cy="3032125"/>
            <a:chOff x="861" y="1403"/>
            <a:chExt cx="1519" cy="1910"/>
          </a:xfrm>
        </p:grpSpPr>
        <p:cxnSp>
          <p:nvCxnSpPr>
            <p:cNvPr id="985134" name="AutoShape 46"/>
            <p:cNvCxnSpPr>
              <a:cxnSpLocks noChangeShapeType="1"/>
            </p:cNvCxnSpPr>
            <p:nvPr/>
          </p:nvCxnSpPr>
          <p:spPr bwMode="auto">
            <a:xfrm>
              <a:off x="861" y="1670"/>
              <a:ext cx="1519" cy="107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5135" name="AutoShape 47"/>
            <p:cNvCxnSpPr>
              <a:cxnSpLocks noChangeShapeType="1"/>
              <a:stCxn id="985102" idx="6"/>
              <a:endCxn id="985096" idx="2"/>
            </p:cNvCxnSpPr>
            <p:nvPr/>
          </p:nvCxnSpPr>
          <p:spPr bwMode="auto">
            <a:xfrm>
              <a:off x="861" y="1670"/>
              <a:ext cx="1519" cy="374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5136" name="AutoShape 48"/>
            <p:cNvCxnSpPr>
              <a:cxnSpLocks noChangeShapeType="1"/>
              <a:stCxn id="985102" idx="6"/>
              <a:endCxn id="985097" idx="2"/>
            </p:cNvCxnSpPr>
            <p:nvPr/>
          </p:nvCxnSpPr>
          <p:spPr bwMode="auto">
            <a:xfrm>
              <a:off x="861" y="1670"/>
              <a:ext cx="1519" cy="642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5137" name="AutoShape 49"/>
            <p:cNvCxnSpPr>
              <a:cxnSpLocks noChangeShapeType="1"/>
              <a:stCxn id="985102" idx="6"/>
              <a:endCxn id="985098" idx="2"/>
            </p:cNvCxnSpPr>
            <p:nvPr/>
          </p:nvCxnSpPr>
          <p:spPr bwMode="auto">
            <a:xfrm>
              <a:off x="861" y="1670"/>
              <a:ext cx="1519" cy="909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5138" name="AutoShape 50"/>
            <p:cNvCxnSpPr>
              <a:cxnSpLocks noChangeShapeType="1"/>
              <a:stCxn id="985102" idx="6"/>
              <a:endCxn id="985099" idx="2"/>
            </p:cNvCxnSpPr>
            <p:nvPr/>
          </p:nvCxnSpPr>
          <p:spPr bwMode="auto">
            <a:xfrm>
              <a:off x="861" y="1670"/>
              <a:ext cx="1519" cy="1177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5139" name="AutoShape 51"/>
            <p:cNvCxnSpPr>
              <a:cxnSpLocks noChangeShapeType="1"/>
              <a:stCxn id="985102" idx="6"/>
              <a:endCxn id="985100" idx="2"/>
            </p:cNvCxnSpPr>
            <p:nvPr/>
          </p:nvCxnSpPr>
          <p:spPr bwMode="auto">
            <a:xfrm>
              <a:off x="861" y="1670"/>
              <a:ext cx="1519" cy="1482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5140" name="AutoShape 52"/>
            <p:cNvCxnSpPr>
              <a:cxnSpLocks noChangeShapeType="1"/>
              <a:stCxn id="985110" idx="6"/>
              <a:endCxn id="985095" idx="2"/>
            </p:cNvCxnSpPr>
            <p:nvPr/>
          </p:nvCxnSpPr>
          <p:spPr bwMode="auto">
            <a:xfrm>
              <a:off x="861" y="1403"/>
              <a:ext cx="1519" cy="374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5141" name="AutoShape 53"/>
            <p:cNvCxnSpPr>
              <a:cxnSpLocks noChangeShapeType="1"/>
              <a:stCxn id="985110" idx="6"/>
              <a:endCxn id="985094" idx="2"/>
            </p:cNvCxnSpPr>
            <p:nvPr/>
          </p:nvCxnSpPr>
          <p:spPr bwMode="auto">
            <a:xfrm>
              <a:off x="861" y="1403"/>
              <a:ext cx="1519" cy="107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5142" name="AutoShape 54"/>
            <p:cNvCxnSpPr>
              <a:cxnSpLocks noChangeShapeType="1"/>
              <a:stCxn id="985110" idx="6"/>
              <a:endCxn id="985097" idx="2"/>
            </p:cNvCxnSpPr>
            <p:nvPr/>
          </p:nvCxnSpPr>
          <p:spPr bwMode="auto">
            <a:xfrm>
              <a:off x="861" y="1403"/>
              <a:ext cx="1519" cy="909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5143" name="AutoShape 55"/>
            <p:cNvCxnSpPr>
              <a:cxnSpLocks noChangeShapeType="1"/>
              <a:stCxn id="985110" idx="6"/>
              <a:endCxn id="985098" idx="2"/>
            </p:cNvCxnSpPr>
            <p:nvPr/>
          </p:nvCxnSpPr>
          <p:spPr bwMode="auto">
            <a:xfrm>
              <a:off x="861" y="1403"/>
              <a:ext cx="1519" cy="1176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5144" name="AutoShape 56"/>
            <p:cNvCxnSpPr>
              <a:cxnSpLocks noChangeShapeType="1"/>
              <a:stCxn id="985110" idx="6"/>
              <a:endCxn id="985099" idx="2"/>
            </p:cNvCxnSpPr>
            <p:nvPr/>
          </p:nvCxnSpPr>
          <p:spPr bwMode="auto">
            <a:xfrm>
              <a:off x="861" y="1403"/>
              <a:ext cx="1519" cy="1444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5145" name="AutoShape 57"/>
            <p:cNvCxnSpPr>
              <a:cxnSpLocks noChangeShapeType="1"/>
              <a:stCxn id="985103" idx="6"/>
              <a:endCxn id="985095" idx="2"/>
            </p:cNvCxnSpPr>
            <p:nvPr/>
          </p:nvCxnSpPr>
          <p:spPr bwMode="auto">
            <a:xfrm flipV="1">
              <a:off x="861" y="1777"/>
              <a:ext cx="1519" cy="161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5146" name="AutoShape 58"/>
            <p:cNvCxnSpPr>
              <a:cxnSpLocks noChangeShapeType="1"/>
              <a:stCxn id="985103" idx="6"/>
              <a:endCxn id="985096" idx="2"/>
            </p:cNvCxnSpPr>
            <p:nvPr/>
          </p:nvCxnSpPr>
          <p:spPr bwMode="auto">
            <a:xfrm>
              <a:off x="861" y="1938"/>
              <a:ext cx="1519" cy="106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5147" name="AutoShape 59"/>
            <p:cNvCxnSpPr>
              <a:cxnSpLocks noChangeShapeType="1"/>
              <a:stCxn id="985103" idx="6"/>
              <a:endCxn id="985097" idx="2"/>
            </p:cNvCxnSpPr>
            <p:nvPr/>
          </p:nvCxnSpPr>
          <p:spPr bwMode="auto">
            <a:xfrm>
              <a:off x="861" y="1938"/>
              <a:ext cx="1519" cy="374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5148" name="AutoShape 60"/>
            <p:cNvCxnSpPr>
              <a:cxnSpLocks noChangeShapeType="1"/>
              <a:stCxn id="985103" idx="6"/>
              <a:endCxn id="985099" idx="2"/>
            </p:cNvCxnSpPr>
            <p:nvPr/>
          </p:nvCxnSpPr>
          <p:spPr bwMode="auto">
            <a:xfrm>
              <a:off x="861" y="1938"/>
              <a:ext cx="1519" cy="909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5149" name="AutoShape 61"/>
            <p:cNvCxnSpPr>
              <a:cxnSpLocks noChangeShapeType="1"/>
              <a:stCxn id="985103" idx="6"/>
              <a:endCxn id="985100" idx="2"/>
            </p:cNvCxnSpPr>
            <p:nvPr/>
          </p:nvCxnSpPr>
          <p:spPr bwMode="auto">
            <a:xfrm>
              <a:off x="861" y="1938"/>
              <a:ext cx="1519" cy="1214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5150" name="AutoShape 62"/>
            <p:cNvCxnSpPr>
              <a:cxnSpLocks noChangeShapeType="1"/>
              <a:stCxn id="985105" idx="6"/>
              <a:endCxn id="985094" idx="2"/>
            </p:cNvCxnSpPr>
            <p:nvPr/>
          </p:nvCxnSpPr>
          <p:spPr bwMode="auto">
            <a:xfrm flipV="1">
              <a:off x="861" y="1510"/>
              <a:ext cx="1519" cy="695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5151" name="AutoShape 63"/>
            <p:cNvCxnSpPr>
              <a:cxnSpLocks noChangeShapeType="1"/>
              <a:stCxn id="985105" idx="6"/>
              <a:endCxn id="985096" idx="2"/>
            </p:cNvCxnSpPr>
            <p:nvPr/>
          </p:nvCxnSpPr>
          <p:spPr bwMode="auto">
            <a:xfrm flipV="1">
              <a:off x="861" y="2044"/>
              <a:ext cx="1519" cy="161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5152" name="AutoShape 64"/>
            <p:cNvCxnSpPr>
              <a:cxnSpLocks noChangeShapeType="1"/>
              <a:stCxn id="985105" idx="6"/>
              <a:endCxn id="985098" idx="2"/>
            </p:cNvCxnSpPr>
            <p:nvPr/>
          </p:nvCxnSpPr>
          <p:spPr bwMode="auto">
            <a:xfrm>
              <a:off x="861" y="2205"/>
              <a:ext cx="1519" cy="374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5153" name="AutoShape 65"/>
            <p:cNvCxnSpPr>
              <a:cxnSpLocks noChangeShapeType="1"/>
              <a:stCxn id="985105" idx="6"/>
              <a:endCxn id="985099" idx="2"/>
            </p:cNvCxnSpPr>
            <p:nvPr/>
          </p:nvCxnSpPr>
          <p:spPr bwMode="auto">
            <a:xfrm>
              <a:off x="861" y="2205"/>
              <a:ext cx="1519" cy="642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5154" name="AutoShape 66"/>
            <p:cNvCxnSpPr>
              <a:cxnSpLocks noChangeShapeType="1"/>
              <a:stCxn id="985106" idx="6"/>
              <a:endCxn id="985100" idx="2"/>
            </p:cNvCxnSpPr>
            <p:nvPr/>
          </p:nvCxnSpPr>
          <p:spPr bwMode="auto">
            <a:xfrm>
              <a:off x="861" y="2473"/>
              <a:ext cx="1519" cy="679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5155" name="AutoShape 67"/>
            <p:cNvCxnSpPr>
              <a:cxnSpLocks noChangeShapeType="1"/>
              <a:stCxn id="985106" idx="6"/>
              <a:endCxn id="985098" idx="2"/>
            </p:cNvCxnSpPr>
            <p:nvPr/>
          </p:nvCxnSpPr>
          <p:spPr bwMode="auto">
            <a:xfrm>
              <a:off x="861" y="2473"/>
              <a:ext cx="1519" cy="106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5156" name="AutoShape 68"/>
            <p:cNvCxnSpPr>
              <a:cxnSpLocks noChangeShapeType="1"/>
              <a:stCxn id="985106" idx="6"/>
              <a:endCxn id="985096" idx="2"/>
            </p:cNvCxnSpPr>
            <p:nvPr/>
          </p:nvCxnSpPr>
          <p:spPr bwMode="auto">
            <a:xfrm flipV="1">
              <a:off x="861" y="2044"/>
              <a:ext cx="1519" cy="429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5157" name="AutoShape 69"/>
            <p:cNvCxnSpPr>
              <a:cxnSpLocks noChangeShapeType="1"/>
              <a:stCxn id="985106" idx="6"/>
              <a:endCxn id="985095" idx="2"/>
            </p:cNvCxnSpPr>
            <p:nvPr/>
          </p:nvCxnSpPr>
          <p:spPr bwMode="auto">
            <a:xfrm flipV="1">
              <a:off x="861" y="1777"/>
              <a:ext cx="1519" cy="696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5158" name="AutoShape 70"/>
            <p:cNvCxnSpPr>
              <a:cxnSpLocks noChangeShapeType="1"/>
              <a:stCxn id="985106" idx="6"/>
              <a:endCxn id="985096" idx="2"/>
            </p:cNvCxnSpPr>
            <p:nvPr/>
          </p:nvCxnSpPr>
          <p:spPr bwMode="auto">
            <a:xfrm flipV="1">
              <a:off x="861" y="2044"/>
              <a:ext cx="1519" cy="429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5159" name="AutoShape 71"/>
            <p:cNvCxnSpPr>
              <a:cxnSpLocks noChangeShapeType="1"/>
              <a:stCxn id="985106" idx="6"/>
              <a:endCxn id="985094" idx="2"/>
            </p:cNvCxnSpPr>
            <p:nvPr/>
          </p:nvCxnSpPr>
          <p:spPr bwMode="auto">
            <a:xfrm flipV="1">
              <a:off x="861" y="1510"/>
              <a:ext cx="1519" cy="963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5160" name="AutoShape 72"/>
            <p:cNvCxnSpPr>
              <a:cxnSpLocks noChangeShapeType="1"/>
              <a:stCxn id="985107" idx="6"/>
              <a:endCxn id="985094" idx="2"/>
            </p:cNvCxnSpPr>
            <p:nvPr/>
          </p:nvCxnSpPr>
          <p:spPr bwMode="auto">
            <a:xfrm flipV="1">
              <a:off x="861" y="1510"/>
              <a:ext cx="1519" cy="1230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5161" name="AutoShape 73"/>
            <p:cNvCxnSpPr>
              <a:cxnSpLocks noChangeShapeType="1"/>
              <a:stCxn id="985107" idx="6"/>
              <a:endCxn id="985096" idx="2"/>
            </p:cNvCxnSpPr>
            <p:nvPr/>
          </p:nvCxnSpPr>
          <p:spPr bwMode="auto">
            <a:xfrm flipV="1">
              <a:off x="861" y="2044"/>
              <a:ext cx="1519" cy="696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5162" name="AutoShape 74"/>
            <p:cNvCxnSpPr>
              <a:cxnSpLocks noChangeShapeType="1"/>
              <a:stCxn id="985107" idx="6"/>
              <a:endCxn id="985097" idx="2"/>
            </p:cNvCxnSpPr>
            <p:nvPr/>
          </p:nvCxnSpPr>
          <p:spPr bwMode="auto">
            <a:xfrm flipV="1">
              <a:off x="861" y="2312"/>
              <a:ext cx="1519" cy="428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5163" name="AutoShape 75"/>
            <p:cNvCxnSpPr>
              <a:cxnSpLocks noChangeShapeType="1"/>
              <a:stCxn id="985107" idx="6"/>
              <a:endCxn id="985099" idx="2"/>
            </p:cNvCxnSpPr>
            <p:nvPr/>
          </p:nvCxnSpPr>
          <p:spPr bwMode="auto">
            <a:xfrm>
              <a:off x="861" y="2740"/>
              <a:ext cx="1519" cy="107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5164" name="AutoShape 76"/>
            <p:cNvCxnSpPr>
              <a:cxnSpLocks noChangeShapeType="1"/>
              <a:stCxn id="985107" idx="6"/>
              <a:endCxn id="985100" idx="2"/>
            </p:cNvCxnSpPr>
            <p:nvPr/>
          </p:nvCxnSpPr>
          <p:spPr bwMode="auto">
            <a:xfrm>
              <a:off x="861" y="2740"/>
              <a:ext cx="1519" cy="412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5165" name="AutoShape 77"/>
            <p:cNvCxnSpPr>
              <a:cxnSpLocks noChangeShapeType="1"/>
              <a:stCxn id="985108" idx="6"/>
              <a:endCxn id="985098" idx="2"/>
            </p:cNvCxnSpPr>
            <p:nvPr/>
          </p:nvCxnSpPr>
          <p:spPr bwMode="auto">
            <a:xfrm flipV="1">
              <a:off x="861" y="2579"/>
              <a:ext cx="1519" cy="467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5166" name="AutoShape 78"/>
            <p:cNvCxnSpPr>
              <a:cxnSpLocks noChangeShapeType="1"/>
              <a:stCxn id="985108" idx="6"/>
              <a:endCxn id="985097" idx="2"/>
            </p:cNvCxnSpPr>
            <p:nvPr/>
          </p:nvCxnSpPr>
          <p:spPr bwMode="auto">
            <a:xfrm flipV="1">
              <a:off x="861" y="2312"/>
              <a:ext cx="1519" cy="734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5167" name="AutoShape 79"/>
            <p:cNvCxnSpPr>
              <a:cxnSpLocks noChangeShapeType="1"/>
              <a:stCxn id="985108" idx="6"/>
              <a:endCxn id="985096" idx="2"/>
            </p:cNvCxnSpPr>
            <p:nvPr/>
          </p:nvCxnSpPr>
          <p:spPr bwMode="auto">
            <a:xfrm flipV="1">
              <a:off x="861" y="2044"/>
              <a:ext cx="1519" cy="1002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5168" name="AutoShape 80"/>
            <p:cNvCxnSpPr>
              <a:cxnSpLocks noChangeShapeType="1"/>
              <a:stCxn id="985108" idx="6"/>
              <a:endCxn id="985095" idx="2"/>
            </p:cNvCxnSpPr>
            <p:nvPr/>
          </p:nvCxnSpPr>
          <p:spPr bwMode="auto">
            <a:xfrm flipV="1">
              <a:off x="861" y="1777"/>
              <a:ext cx="1519" cy="1269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5169" name="AutoShape 81"/>
            <p:cNvCxnSpPr>
              <a:cxnSpLocks noChangeShapeType="1"/>
              <a:stCxn id="985108" idx="6"/>
              <a:endCxn id="985094" idx="2"/>
            </p:cNvCxnSpPr>
            <p:nvPr/>
          </p:nvCxnSpPr>
          <p:spPr bwMode="auto">
            <a:xfrm flipV="1">
              <a:off x="861" y="1510"/>
              <a:ext cx="1519" cy="1536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5170" name="AutoShape 82"/>
            <p:cNvCxnSpPr>
              <a:cxnSpLocks noChangeShapeType="1"/>
              <a:stCxn id="985109" idx="6"/>
              <a:endCxn id="985094" idx="2"/>
            </p:cNvCxnSpPr>
            <p:nvPr/>
          </p:nvCxnSpPr>
          <p:spPr bwMode="auto">
            <a:xfrm flipV="1">
              <a:off x="861" y="1510"/>
              <a:ext cx="1519" cy="1803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5171" name="AutoShape 83"/>
            <p:cNvCxnSpPr>
              <a:cxnSpLocks noChangeShapeType="1"/>
              <a:stCxn id="985109" idx="6"/>
              <a:endCxn id="985095" idx="2"/>
            </p:cNvCxnSpPr>
            <p:nvPr/>
          </p:nvCxnSpPr>
          <p:spPr bwMode="auto">
            <a:xfrm flipV="1">
              <a:off x="861" y="1777"/>
              <a:ext cx="1519" cy="1536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5172" name="AutoShape 84"/>
            <p:cNvCxnSpPr>
              <a:cxnSpLocks noChangeShapeType="1"/>
              <a:stCxn id="985109" idx="6"/>
              <a:endCxn id="985096" idx="2"/>
            </p:cNvCxnSpPr>
            <p:nvPr/>
          </p:nvCxnSpPr>
          <p:spPr bwMode="auto">
            <a:xfrm flipV="1">
              <a:off x="861" y="2044"/>
              <a:ext cx="1519" cy="1269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5173" name="AutoShape 85"/>
            <p:cNvCxnSpPr>
              <a:cxnSpLocks noChangeShapeType="1"/>
              <a:stCxn id="985109" idx="6"/>
              <a:endCxn id="985097" idx="2"/>
            </p:cNvCxnSpPr>
            <p:nvPr/>
          </p:nvCxnSpPr>
          <p:spPr bwMode="auto">
            <a:xfrm flipV="1">
              <a:off x="861" y="2312"/>
              <a:ext cx="1519" cy="1001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5174" name="AutoShape 86"/>
            <p:cNvCxnSpPr>
              <a:cxnSpLocks noChangeShapeType="1"/>
              <a:stCxn id="985109" idx="6"/>
              <a:endCxn id="985098" idx="2"/>
            </p:cNvCxnSpPr>
            <p:nvPr/>
          </p:nvCxnSpPr>
          <p:spPr bwMode="auto">
            <a:xfrm flipV="1">
              <a:off x="861" y="2579"/>
              <a:ext cx="1519" cy="734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5175" name="AutoShape 87"/>
            <p:cNvCxnSpPr>
              <a:cxnSpLocks noChangeShapeType="1"/>
              <a:stCxn id="985109" idx="6"/>
              <a:endCxn id="985100" idx="2"/>
            </p:cNvCxnSpPr>
            <p:nvPr/>
          </p:nvCxnSpPr>
          <p:spPr bwMode="auto">
            <a:xfrm flipV="1">
              <a:off x="861" y="3152"/>
              <a:ext cx="1519" cy="161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4795395" y="2098951"/>
                <a:ext cx="3746730" cy="10420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dirty="0" smtClean="0">
                              <a:latin typeface="Cambria Math"/>
                            </a:rPr>
                            <m:t>𝑃</m:t>
                          </m:r>
                        </m:e>
                      </m:acc>
                      <m:d>
                        <m:d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dirty="0" smtClean="0">
                              <a:latin typeface="Cambria Math"/>
                            </a:rPr>
                            <m:t>𝑤</m:t>
                          </m:r>
                          <m:r>
                            <a:rPr lang="en-US" altLang="zh-CN" sz="2800" b="0" i="1" dirty="0" smtClean="0">
                              <a:latin typeface="Cambria Math"/>
                            </a:rPr>
                            <m:t>|</m:t>
                          </m:r>
                          <m:r>
                            <a:rPr lang="en-US" altLang="zh-CN" sz="2800" b="0" i="1" dirty="0" smtClean="0">
                              <a:latin typeface="Cambria Math"/>
                            </a:rPr>
                            <m:t>𝑑</m:t>
                          </m:r>
                        </m:e>
                      </m:d>
                      <m:r>
                        <a:rPr lang="en-US" altLang="zh-CN" sz="2800" b="0" i="1" dirty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dirty="0" smtClean="0">
                              <a:latin typeface="Cambria Math"/>
                            </a:rPr>
                            <m:t>𝑛</m:t>
                          </m:r>
                          <m:d>
                            <m:dPr>
                              <m:ctrlP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dirty="0" smtClean="0">
                                  <a:latin typeface="Cambria Math"/>
                                </a:rPr>
                                <m:t>𝑑</m:t>
                              </m:r>
                              <m:r>
                                <a:rPr lang="en-US" altLang="zh-CN" sz="2800" b="0" i="1" dirty="0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zh-CN" sz="2800" b="0" i="1" dirty="0" smtClean="0">
                                  <a:latin typeface="Cambria Math"/>
                                </a:rPr>
                                <m:t>𝑤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CN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800" b="0" i="1" dirty="0" smtClean="0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altLang="zh-CN" sz="2800" b="0" i="1" dirty="0" smtClea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altLang="zh-CN" sz="2800" b="0" i="1" dirty="0" smtClean="0">
                                  <a:latin typeface="Cambria Math"/>
                                </a:rPr>
                                <m:t>𝑛</m:t>
                              </m:r>
                              <m:d>
                                <m:dPr>
                                  <m:ctrlPr>
                                    <a:rPr lang="en-US" altLang="zh-CN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dirty="0" smtClean="0">
                                      <a:latin typeface="Cambria Math"/>
                                    </a:rPr>
                                    <m:t>𝑑</m:t>
                                  </m:r>
                                  <m:r>
                                    <a:rPr lang="en-US" altLang="zh-CN" sz="2800" b="0" i="1" dirty="0" smtClean="0"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CN" sz="28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b="0" i="1" dirty="0" smtClean="0">
                                          <a:latin typeface="Cambria Math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altLang="zh-CN" sz="2800" b="0" i="1" dirty="0" smtClean="0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395" y="2098951"/>
                <a:ext cx="3746730" cy="104201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187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85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85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85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8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5132" grpId="0"/>
      <p:bldP spid="8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Estimation Problem</a:t>
            </a:r>
          </a:p>
        </p:txBody>
      </p:sp>
      <p:sp>
        <p:nvSpPr>
          <p:cNvPr id="98201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5486400"/>
            <a:ext cx="8229600" cy="928688"/>
          </a:xfrm>
        </p:spPr>
        <p:txBody>
          <a:bodyPr>
            <a:noAutofit/>
          </a:bodyPr>
          <a:lstStyle/>
          <a:p>
            <a:r>
              <a:rPr lang="en-US" altLang="zh-CN" sz="2400" b="1" dirty="0">
                <a:solidFill>
                  <a:srgbClr val="0033CC"/>
                </a:solidFill>
                <a:ea typeface="宋体" pitchFamily="2" charset="-122"/>
              </a:rPr>
              <a:t>Crucial question</a:t>
            </a:r>
            <a:r>
              <a:rPr lang="en-US" altLang="zh-CN" sz="2400" dirty="0">
                <a:ea typeface="宋体" pitchFamily="2" charset="-122"/>
              </a:rPr>
              <a:t>: In which way can the document collection be utilized to improve probability estimates? </a:t>
            </a:r>
          </a:p>
        </p:txBody>
      </p:sp>
      <p:sp>
        <p:nvSpPr>
          <p:cNvPr id="982020" name="AutoShape 4"/>
          <p:cNvSpPr>
            <a:spLocks noChangeArrowheads="1"/>
          </p:cNvSpPr>
          <p:nvPr/>
        </p:nvSpPr>
        <p:spPr bwMode="auto">
          <a:xfrm>
            <a:off x="1908175" y="1828800"/>
            <a:ext cx="1066800" cy="1219200"/>
          </a:xfrm>
          <a:prstGeom prst="flowChartDocumen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zh-CN" sz="1600" b="0" i="0">
                <a:ea typeface="宋体" pitchFamily="2" charset="-122"/>
              </a:rPr>
              <a:t>document</a:t>
            </a:r>
          </a:p>
          <a:p>
            <a:endParaRPr lang="en-US" altLang="zh-CN" sz="1600" b="0" i="0">
              <a:ea typeface="宋体" pitchFamily="2" charset="-122"/>
            </a:endParaRPr>
          </a:p>
        </p:txBody>
      </p:sp>
      <p:sp>
        <p:nvSpPr>
          <p:cNvPr id="982023" name="Line 7"/>
          <p:cNvSpPr>
            <a:spLocks noChangeShapeType="1"/>
          </p:cNvSpPr>
          <p:nvPr/>
        </p:nvSpPr>
        <p:spPr bwMode="auto">
          <a:xfrm>
            <a:off x="3051175" y="2362200"/>
            <a:ext cx="2971800" cy="0"/>
          </a:xfrm>
          <a:prstGeom prst="line">
            <a:avLst/>
          </a:prstGeom>
          <a:noFill/>
          <a:ln w="38100" cmpd="dbl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982024" name="Picture 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75" y="2209800"/>
            <a:ext cx="1098550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82025" name="AutoShape 9"/>
          <p:cNvCxnSpPr>
            <a:cxnSpLocks noChangeShapeType="1"/>
            <a:stCxn id="982024" idx="0"/>
            <a:endCxn id="982020" idx="0"/>
          </p:cNvCxnSpPr>
          <p:nvPr/>
        </p:nvCxnSpPr>
        <p:spPr bwMode="auto">
          <a:xfrm rot="5400000" flipH="1">
            <a:off x="4392613" y="-122238"/>
            <a:ext cx="381000" cy="4283075"/>
          </a:xfrm>
          <a:prstGeom prst="curvedConnector3">
            <a:avLst>
              <a:gd name="adj1" fmla="val 16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82026" name="Text Box 10"/>
          <p:cNvSpPr txBox="1">
            <a:spLocks noChangeArrowheads="1"/>
          </p:cNvSpPr>
          <p:nvPr/>
        </p:nvSpPr>
        <p:spPr bwMode="auto">
          <a:xfrm>
            <a:off x="3813175" y="1981200"/>
            <a:ext cx="1411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 b="0">
                <a:ea typeface="宋体" pitchFamily="2" charset="-122"/>
              </a:rPr>
              <a:t>estimation</a:t>
            </a:r>
          </a:p>
        </p:txBody>
      </p:sp>
      <p:sp>
        <p:nvSpPr>
          <p:cNvPr id="982027" name="Text Box 11"/>
          <p:cNvSpPr txBox="1">
            <a:spLocks noChangeArrowheads="1"/>
          </p:cNvSpPr>
          <p:nvPr/>
        </p:nvSpPr>
        <p:spPr bwMode="auto">
          <a:xfrm>
            <a:off x="3584575" y="1219200"/>
            <a:ext cx="17383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000" b="0">
                <a:ea typeface="宋体" pitchFamily="2" charset="-122"/>
              </a:rPr>
              <a:t>(i.i.d) sample</a:t>
            </a:r>
          </a:p>
        </p:txBody>
      </p:sp>
      <p:grpSp>
        <p:nvGrpSpPr>
          <p:cNvPr id="982030" name="Group 14"/>
          <p:cNvGrpSpPr>
            <a:grpSpLocks/>
          </p:cNvGrpSpPr>
          <p:nvPr/>
        </p:nvGrpSpPr>
        <p:grpSpPr bwMode="auto">
          <a:xfrm>
            <a:off x="1752600" y="2438400"/>
            <a:ext cx="5413375" cy="2743200"/>
            <a:chOff x="1104" y="1536"/>
            <a:chExt cx="3410" cy="1728"/>
          </a:xfrm>
        </p:grpSpPr>
        <p:sp>
          <p:nvSpPr>
            <p:cNvPr id="982021" name="AutoShape 5"/>
            <p:cNvSpPr>
              <a:spLocks noChangeArrowheads="1"/>
            </p:cNvSpPr>
            <p:nvPr/>
          </p:nvSpPr>
          <p:spPr bwMode="auto">
            <a:xfrm>
              <a:off x="1104" y="2352"/>
              <a:ext cx="773" cy="912"/>
            </a:xfrm>
            <a:prstGeom prst="flowChartMultidocumen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 sz="1600" b="0">
                  <a:ea typeface="宋体" pitchFamily="2" charset="-122"/>
                </a:rPr>
                <a:t>other </a:t>
              </a:r>
            </a:p>
            <a:p>
              <a:r>
                <a:rPr lang="en-US" altLang="zh-CN" sz="1600" b="0">
                  <a:ea typeface="宋体" pitchFamily="2" charset="-122"/>
                </a:rPr>
                <a:t>documents</a:t>
              </a:r>
            </a:p>
          </p:txBody>
        </p:sp>
        <p:pic>
          <p:nvPicPr>
            <p:cNvPr id="982022" name="Picture 6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8" y="1536"/>
              <a:ext cx="128" cy="1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82028" name="Freeform 12"/>
            <p:cNvSpPr>
              <a:spLocks/>
            </p:cNvSpPr>
            <p:nvPr/>
          </p:nvSpPr>
          <p:spPr bwMode="auto">
            <a:xfrm>
              <a:off x="1922" y="1536"/>
              <a:ext cx="960" cy="1152"/>
            </a:xfrm>
            <a:custGeom>
              <a:avLst/>
              <a:gdLst>
                <a:gd name="T0" fmla="*/ 0 w 960"/>
                <a:gd name="T1" fmla="*/ 1152 h 1152"/>
                <a:gd name="T2" fmla="*/ 960 w 960"/>
                <a:gd name="T3" fmla="*/ 1152 h 1152"/>
                <a:gd name="T4" fmla="*/ 960 w 960"/>
                <a:gd name="T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0" h="1152">
                  <a:moveTo>
                    <a:pt x="0" y="1152"/>
                  </a:moveTo>
                  <a:lnTo>
                    <a:pt x="960" y="1152"/>
                  </a:lnTo>
                  <a:lnTo>
                    <a:pt x="960" y="0"/>
                  </a:lnTo>
                </a:path>
              </a:pathLst>
            </a:custGeom>
            <a:noFill/>
            <a:ln w="38100" cap="flat" cmpd="sng">
              <a:solidFill>
                <a:srgbClr val="FF3300"/>
              </a:solidFill>
              <a:prstDash val="sysDot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2029" name="Text Box 13"/>
            <p:cNvSpPr txBox="1">
              <a:spLocks noChangeArrowheads="1"/>
            </p:cNvSpPr>
            <p:nvPr/>
          </p:nvSpPr>
          <p:spPr bwMode="auto">
            <a:xfrm>
              <a:off x="2966" y="2064"/>
              <a:ext cx="1548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2000" b="0">
                  <a:ea typeface="宋体" pitchFamily="2" charset="-122"/>
                </a:rPr>
                <a:t>learning from other</a:t>
              </a:r>
            </a:p>
            <a:p>
              <a:pPr algn="l"/>
              <a:r>
                <a:rPr lang="en-US" altLang="zh-CN" sz="2000" b="0">
                  <a:ea typeface="宋体" pitchFamily="2" charset="-122"/>
                </a:rPr>
                <a:t>documents in a </a:t>
              </a:r>
            </a:p>
            <a:p>
              <a:pPr algn="l"/>
              <a:r>
                <a:rPr lang="en-US" altLang="zh-CN" sz="2000" b="0">
                  <a:ea typeface="宋体" pitchFamily="2" charset="-122"/>
                </a:rPr>
                <a:t>collection 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099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82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82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2019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ChangeArrowheads="1"/>
          </p:cNvSpPr>
          <p:nvPr/>
        </p:nvSpPr>
        <p:spPr bwMode="auto">
          <a:xfrm>
            <a:off x="685800" y="188640"/>
            <a:ext cx="8382000" cy="954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algn="ctr">
              <a:lnSpc>
                <a:spcPct val="90000"/>
              </a:lnSpc>
            </a:pPr>
            <a:r>
              <a:rPr lang="en-US" altLang="zh-CN" sz="3600" dirty="0">
                <a:solidFill>
                  <a:srgbClr val="003366"/>
                </a:solidFill>
                <a:ea typeface="宋体" pitchFamily="2" charset="-122"/>
              </a:rPr>
              <a:t>Probabilistic Latent Semantic </a:t>
            </a:r>
            <a:r>
              <a:rPr lang="en-US" altLang="zh-CN" sz="3600" dirty="0" smtClean="0">
                <a:solidFill>
                  <a:srgbClr val="003366"/>
                </a:solidFill>
                <a:ea typeface="宋体" pitchFamily="2" charset="-122"/>
              </a:rPr>
              <a:t>Analysis</a:t>
            </a:r>
            <a:endParaRPr lang="en-US" altLang="zh-CN" sz="4000" dirty="0">
              <a:solidFill>
                <a:srgbClr val="003366"/>
              </a:solidFill>
              <a:ea typeface="宋体" pitchFamily="2" charset="-122"/>
            </a:endParaRPr>
          </a:p>
        </p:txBody>
      </p:sp>
      <p:grpSp>
        <p:nvGrpSpPr>
          <p:cNvPr id="113667" name="Group 3"/>
          <p:cNvGrpSpPr>
            <a:grpSpLocks/>
          </p:cNvGrpSpPr>
          <p:nvPr/>
        </p:nvGrpSpPr>
        <p:grpSpPr bwMode="auto">
          <a:xfrm>
            <a:off x="1900238" y="2252663"/>
            <a:ext cx="1792287" cy="2689225"/>
            <a:chOff x="1257" y="1618"/>
            <a:chExt cx="1129" cy="1694"/>
          </a:xfrm>
        </p:grpSpPr>
        <p:sp>
          <p:nvSpPr>
            <p:cNvPr id="113668" name="Rectangle 4"/>
            <p:cNvSpPr>
              <a:spLocks noChangeArrowheads="1"/>
            </p:cNvSpPr>
            <p:nvPr/>
          </p:nvSpPr>
          <p:spPr bwMode="auto">
            <a:xfrm>
              <a:off x="1257" y="2908"/>
              <a:ext cx="1129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114300" lvl="1" algn="ctr" eaLnBrk="0" hangingPunct="0">
                <a:lnSpc>
                  <a:spcPct val="80000"/>
                </a:lnSpc>
                <a:spcBef>
                  <a:spcPct val="20000"/>
                </a:spcBef>
              </a:pPr>
              <a:r>
                <a:rPr kumimoji="0" lang="en-US" altLang="zh-CN" sz="2000" i="0">
                  <a:solidFill>
                    <a:srgbClr val="FF0000"/>
                  </a:solidFill>
                </a:rPr>
                <a:t>Latent </a:t>
              </a:r>
            </a:p>
            <a:p>
              <a:pPr marL="114300" lvl="1" algn="ctr" eaLnBrk="0" hangingPunct="0">
                <a:lnSpc>
                  <a:spcPct val="80000"/>
                </a:lnSpc>
                <a:spcBef>
                  <a:spcPct val="20000"/>
                </a:spcBef>
              </a:pPr>
              <a:r>
                <a:rPr kumimoji="0" lang="en-US" altLang="zh-CN" sz="2000" i="0">
                  <a:solidFill>
                    <a:srgbClr val="FF0000"/>
                  </a:solidFill>
                </a:rPr>
                <a:t>Concepts</a:t>
              </a:r>
            </a:p>
          </p:txBody>
        </p:sp>
        <p:sp>
          <p:nvSpPr>
            <p:cNvPr id="113669" name="Oval 5"/>
            <p:cNvSpPr>
              <a:spLocks noChangeArrowheads="1"/>
            </p:cNvSpPr>
            <p:nvPr/>
          </p:nvSpPr>
          <p:spPr bwMode="auto">
            <a:xfrm>
              <a:off x="1759" y="1618"/>
              <a:ext cx="209" cy="209"/>
            </a:xfrm>
            <a:prstGeom prst="ellipse">
              <a:avLst/>
            </a:prstGeom>
            <a:solidFill>
              <a:srgbClr val="EEF47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670" name="Oval 6"/>
            <p:cNvSpPr>
              <a:spLocks noChangeArrowheads="1"/>
            </p:cNvSpPr>
            <p:nvPr/>
          </p:nvSpPr>
          <p:spPr bwMode="auto">
            <a:xfrm>
              <a:off x="1759" y="1953"/>
              <a:ext cx="209" cy="209"/>
            </a:xfrm>
            <a:prstGeom prst="ellipse">
              <a:avLst/>
            </a:prstGeom>
            <a:solidFill>
              <a:srgbClr val="EEF47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671" name="Oval 7"/>
            <p:cNvSpPr>
              <a:spLocks noChangeArrowheads="1"/>
            </p:cNvSpPr>
            <p:nvPr/>
          </p:nvSpPr>
          <p:spPr bwMode="auto">
            <a:xfrm>
              <a:off x="1759" y="2288"/>
              <a:ext cx="209" cy="209"/>
            </a:xfrm>
            <a:prstGeom prst="ellipse">
              <a:avLst/>
            </a:prstGeom>
            <a:solidFill>
              <a:srgbClr val="EEF47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13672" name="Group 8"/>
          <p:cNvGrpSpPr>
            <a:grpSpLocks/>
          </p:cNvGrpSpPr>
          <p:nvPr/>
        </p:nvGrpSpPr>
        <p:grpSpPr bwMode="auto">
          <a:xfrm>
            <a:off x="3825875" y="990600"/>
            <a:ext cx="1793875" cy="4052888"/>
            <a:chOff x="2470" y="823"/>
            <a:chExt cx="1130" cy="2553"/>
          </a:xfrm>
        </p:grpSpPr>
        <p:sp>
          <p:nvSpPr>
            <p:cNvPr id="113673" name="Rectangle 9"/>
            <p:cNvSpPr>
              <a:spLocks noChangeArrowheads="1"/>
            </p:cNvSpPr>
            <p:nvPr/>
          </p:nvSpPr>
          <p:spPr bwMode="auto">
            <a:xfrm>
              <a:off x="2470" y="823"/>
              <a:ext cx="113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114300" lvl="1" eaLnBrk="0" hangingPunct="0">
                <a:spcBef>
                  <a:spcPct val="20000"/>
                </a:spcBef>
              </a:pPr>
              <a:r>
                <a:rPr kumimoji="0" lang="en-US" altLang="zh-CN" sz="2000" b="0" i="0"/>
                <a:t>Terms</a:t>
              </a:r>
            </a:p>
          </p:txBody>
        </p:sp>
        <p:sp>
          <p:nvSpPr>
            <p:cNvPr id="113674" name="Oval 10"/>
            <p:cNvSpPr>
              <a:spLocks noChangeArrowheads="1"/>
            </p:cNvSpPr>
            <p:nvPr/>
          </p:nvSpPr>
          <p:spPr bwMode="auto">
            <a:xfrm>
              <a:off x="2721" y="1367"/>
              <a:ext cx="209" cy="209"/>
            </a:xfrm>
            <a:prstGeom prst="ellipse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675" name="Oval 11"/>
            <p:cNvSpPr>
              <a:spLocks noChangeArrowheads="1"/>
            </p:cNvSpPr>
            <p:nvPr/>
          </p:nvSpPr>
          <p:spPr bwMode="auto">
            <a:xfrm>
              <a:off x="2721" y="1660"/>
              <a:ext cx="209" cy="209"/>
            </a:xfrm>
            <a:prstGeom prst="ellipse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676" name="Oval 12"/>
            <p:cNvSpPr>
              <a:spLocks noChangeArrowheads="1"/>
            </p:cNvSpPr>
            <p:nvPr/>
          </p:nvSpPr>
          <p:spPr bwMode="auto">
            <a:xfrm>
              <a:off x="2721" y="2246"/>
              <a:ext cx="209" cy="209"/>
            </a:xfrm>
            <a:prstGeom prst="ellipse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677" name="Oval 13"/>
            <p:cNvSpPr>
              <a:spLocks noChangeArrowheads="1"/>
            </p:cNvSpPr>
            <p:nvPr/>
          </p:nvSpPr>
          <p:spPr bwMode="auto">
            <a:xfrm>
              <a:off x="2721" y="2539"/>
              <a:ext cx="209" cy="209"/>
            </a:xfrm>
            <a:prstGeom prst="ellipse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678" name="Oval 14"/>
            <p:cNvSpPr>
              <a:spLocks noChangeArrowheads="1"/>
            </p:cNvSpPr>
            <p:nvPr/>
          </p:nvSpPr>
          <p:spPr bwMode="auto">
            <a:xfrm>
              <a:off x="2721" y="2832"/>
              <a:ext cx="209" cy="209"/>
            </a:xfrm>
            <a:prstGeom prst="ellipse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679" name="Oval 15"/>
            <p:cNvSpPr>
              <a:spLocks noChangeArrowheads="1"/>
            </p:cNvSpPr>
            <p:nvPr/>
          </p:nvSpPr>
          <p:spPr bwMode="auto">
            <a:xfrm>
              <a:off x="2721" y="3167"/>
              <a:ext cx="209" cy="209"/>
            </a:xfrm>
            <a:prstGeom prst="ellipse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680" name="Oval 16"/>
            <p:cNvSpPr>
              <a:spLocks noChangeArrowheads="1"/>
            </p:cNvSpPr>
            <p:nvPr/>
          </p:nvSpPr>
          <p:spPr bwMode="auto">
            <a:xfrm>
              <a:off x="2721" y="1953"/>
              <a:ext cx="209" cy="209"/>
            </a:xfrm>
            <a:prstGeom prst="ellipse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13681" name="Group 17"/>
          <p:cNvGrpSpPr>
            <a:grpSpLocks/>
          </p:cNvGrpSpPr>
          <p:nvPr/>
        </p:nvGrpSpPr>
        <p:grpSpPr bwMode="auto">
          <a:xfrm>
            <a:off x="438150" y="1042988"/>
            <a:ext cx="1793875" cy="4279900"/>
            <a:chOff x="336" y="856"/>
            <a:chExt cx="1130" cy="2696"/>
          </a:xfrm>
        </p:grpSpPr>
        <p:sp>
          <p:nvSpPr>
            <p:cNvPr id="113682" name="Rectangle 18"/>
            <p:cNvSpPr>
              <a:spLocks noChangeArrowheads="1"/>
            </p:cNvSpPr>
            <p:nvPr/>
          </p:nvSpPr>
          <p:spPr bwMode="auto">
            <a:xfrm>
              <a:off x="336" y="856"/>
              <a:ext cx="113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114300" lvl="1" eaLnBrk="0" hangingPunct="0">
                <a:spcBef>
                  <a:spcPct val="20000"/>
                </a:spcBef>
              </a:pPr>
              <a:r>
                <a:rPr kumimoji="0" lang="en-US" altLang="zh-CN" sz="2000" b="0" i="0"/>
                <a:t>Documents</a:t>
              </a:r>
            </a:p>
          </p:txBody>
        </p:sp>
        <p:sp>
          <p:nvSpPr>
            <p:cNvPr id="113683" name="Oval 19"/>
            <p:cNvSpPr>
              <a:spLocks noChangeArrowheads="1"/>
            </p:cNvSpPr>
            <p:nvPr/>
          </p:nvSpPr>
          <p:spPr bwMode="auto">
            <a:xfrm>
              <a:off x="629" y="1543"/>
              <a:ext cx="209" cy="209"/>
            </a:xfrm>
            <a:prstGeom prst="ellipse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684" name="Oval 20"/>
            <p:cNvSpPr>
              <a:spLocks noChangeArrowheads="1"/>
            </p:cNvSpPr>
            <p:nvPr/>
          </p:nvSpPr>
          <p:spPr bwMode="auto">
            <a:xfrm>
              <a:off x="629" y="1836"/>
              <a:ext cx="209" cy="209"/>
            </a:xfrm>
            <a:prstGeom prst="ellipse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685" name="Oval 21"/>
            <p:cNvSpPr>
              <a:spLocks noChangeArrowheads="1"/>
            </p:cNvSpPr>
            <p:nvPr/>
          </p:nvSpPr>
          <p:spPr bwMode="auto">
            <a:xfrm>
              <a:off x="629" y="2129"/>
              <a:ext cx="209" cy="209"/>
            </a:xfrm>
            <a:prstGeom prst="ellipse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686" name="Oval 22"/>
            <p:cNvSpPr>
              <a:spLocks noChangeArrowheads="1"/>
            </p:cNvSpPr>
            <p:nvPr/>
          </p:nvSpPr>
          <p:spPr bwMode="auto">
            <a:xfrm>
              <a:off x="629" y="2422"/>
              <a:ext cx="209" cy="209"/>
            </a:xfrm>
            <a:prstGeom prst="ellipse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687" name="Oval 23"/>
            <p:cNvSpPr>
              <a:spLocks noChangeArrowheads="1"/>
            </p:cNvSpPr>
            <p:nvPr/>
          </p:nvSpPr>
          <p:spPr bwMode="auto">
            <a:xfrm>
              <a:off x="629" y="2715"/>
              <a:ext cx="209" cy="209"/>
            </a:xfrm>
            <a:prstGeom prst="ellipse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688" name="Oval 24"/>
            <p:cNvSpPr>
              <a:spLocks noChangeArrowheads="1"/>
            </p:cNvSpPr>
            <p:nvPr/>
          </p:nvSpPr>
          <p:spPr bwMode="auto">
            <a:xfrm>
              <a:off x="629" y="3050"/>
              <a:ext cx="209" cy="209"/>
            </a:xfrm>
            <a:prstGeom prst="ellipse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689" name="Oval 25"/>
            <p:cNvSpPr>
              <a:spLocks noChangeArrowheads="1"/>
            </p:cNvSpPr>
            <p:nvPr/>
          </p:nvSpPr>
          <p:spPr bwMode="auto">
            <a:xfrm>
              <a:off x="629" y="3343"/>
              <a:ext cx="209" cy="209"/>
            </a:xfrm>
            <a:prstGeom prst="ellipse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690" name="Oval 26"/>
            <p:cNvSpPr>
              <a:spLocks noChangeArrowheads="1"/>
            </p:cNvSpPr>
            <p:nvPr/>
          </p:nvSpPr>
          <p:spPr bwMode="auto">
            <a:xfrm>
              <a:off x="629" y="1242"/>
              <a:ext cx="209" cy="209"/>
            </a:xfrm>
            <a:prstGeom prst="ellipse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13691" name="Group 27"/>
          <p:cNvGrpSpPr>
            <a:grpSpLocks/>
          </p:cNvGrpSpPr>
          <p:nvPr/>
        </p:nvGrpSpPr>
        <p:grpSpPr bwMode="auto">
          <a:xfrm>
            <a:off x="900113" y="2282825"/>
            <a:ext cx="4891087" cy="2232025"/>
            <a:chOff x="627" y="1637"/>
            <a:chExt cx="3081" cy="1406"/>
          </a:xfrm>
        </p:grpSpPr>
        <p:grpSp>
          <p:nvGrpSpPr>
            <p:cNvPr id="113692" name="Group 28"/>
            <p:cNvGrpSpPr>
              <a:grpSpLocks/>
            </p:cNvGrpSpPr>
            <p:nvPr/>
          </p:nvGrpSpPr>
          <p:grpSpPr bwMode="auto">
            <a:xfrm>
              <a:off x="627" y="1637"/>
              <a:ext cx="3081" cy="1406"/>
              <a:chOff x="627" y="1637"/>
              <a:chExt cx="3081" cy="1406"/>
            </a:xfrm>
          </p:grpSpPr>
          <p:grpSp>
            <p:nvGrpSpPr>
              <p:cNvPr id="113693" name="Group 29"/>
              <p:cNvGrpSpPr>
                <a:grpSpLocks/>
              </p:cNvGrpSpPr>
              <p:nvPr/>
            </p:nvGrpSpPr>
            <p:grpSpPr bwMode="auto">
              <a:xfrm>
                <a:off x="1560" y="1637"/>
                <a:ext cx="2148" cy="1406"/>
                <a:chOff x="1560" y="1637"/>
                <a:chExt cx="2148" cy="1406"/>
              </a:xfrm>
            </p:grpSpPr>
            <p:grpSp>
              <p:nvGrpSpPr>
                <p:cNvPr id="113694" name="Group 30"/>
                <p:cNvGrpSpPr>
                  <a:grpSpLocks/>
                </p:cNvGrpSpPr>
                <p:nvPr/>
              </p:nvGrpSpPr>
              <p:grpSpPr bwMode="auto">
                <a:xfrm>
                  <a:off x="1560" y="2283"/>
                  <a:ext cx="534" cy="493"/>
                  <a:chOff x="1559" y="2287"/>
                  <a:chExt cx="534" cy="493"/>
                </a:xfrm>
              </p:grpSpPr>
              <p:sp>
                <p:nvSpPr>
                  <p:cNvPr id="113695" name="Text Box 3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59" y="2549"/>
                    <a:ext cx="534" cy="2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800" b="0" i="0">
                        <a:solidFill>
                          <a:srgbClr val="0000CC"/>
                        </a:solidFill>
                      </a:rPr>
                      <a:t>TRADE</a:t>
                    </a:r>
                  </a:p>
                </p:txBody>
              </p:sp>
              <p:sp>
                <p:nvSpPr>
                  <p:cNvPr id="113696" name="Oval 32"/>
                  <p:cNvSpPr>
                    <a:spLocks noChangeArrowheads="1"/>
                  </p:cNvSpPr>
                  <p:nvPr/>
                </p:nvSpPr>
                <p:spPr bwMode="auto">
                  <a:xfrm>
                    <a:off x="1759" y="2287"/>
                    <a:ext cx="209" cy="209"/>
                  </a:xfrm>
                  <a:prstGeom prst="ellipse">
                    <a:avLst/>
                  </a:prstGeom>
                  <a:solidFill>
                    <a:srgbClr val="0000CC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13697" name="Group 33"/>
                <p:cNvGrpSpPr>
                  <a:grpSpLocks/>
                </p:cNvGrpSpPr>
                <p:nvPr/>
              </p:nvGrpSpPr>
              <p:grpSpPr bwMode="auto">
                <a:xfrm>
                  <a:off x="2720" y="1637"/>
                  <a:ext cx="988" cy="231"/>
                  <a:chOff x="2719" y="1641"/>
                  <a:chExt cx="988" cy="231"/>
                </a:xfrm>
              </p:grpSpPr>
              <p:sp>
                <p:nvSpPr>
                  <p:cNvPr id="113698" name="Text Box 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76" y="1641"/>
                    <a:ext cx="731" cy="2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800" b="0" i="0">
                        <a:solidFill>
                          <a:srgbClr val="0000CC"/>
                        </a:solidFill>
                      </a:rPr>
                      <a:t>economic</a:t>
                    </a:r>
                  </a:p>
                </p:txBody>
              </p:sp>
              <p:sp>
                <p:nvSpPr>
                  <p:cNvPr id="113699" name="Oval 35"/>
                  <p:cNvSpPr>
                    <a:spLocks noChangeArrowheads="1"/>
                  </p:cNvSpPr>
                  <p:nvPr/>
                </p:nvSpPr>
                <p:spPr bwMode="auto">
                  <a:xfrm>
                    <a:off x="2719" y="1663"/>
                    <a:ext cx="209" cy="209"/>
                  </a:xfrm>
                  <a:prstGeom prst="ellipse">
                    <a:avLst/>
                  </a:prstGeom>
                  <a:solidFill>
                    <a:srgbClr val="0000CC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13700" name="Group 36"/>
                <p:cNvGrpSpPr>
                  <a:grpSpLocks/>
                </p:cNvGrpSpPr>
                <p:nvPr/>
              </p:nvGrpSpPr>
              <p:grpSpPr bwMode="auto">
                <a:xfrm>
                  <a:off x="2721" y="2225"/>
                  <a:ext cx="833" cy="231"/>
                  <a:chOff x="2719" y="1641"/>
                  <a:chExt cx="833" cy="231"/>
                </a:xfrm>
              </p:grpSpPr>
              <p:sp>
                <p:nvSpPr>
                  <p:cNvPr id="113701" name="Text Box 3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7" y="1641"/>
                    <a:ext cx="605" cy="2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zh-CN" sz="1800" b="0" i="0">
                        <a:solidFill>
                          <a:srgbClr val="0000CC"/>
                        </a:solidFill>
                      </a:rPr>
                      <a:t>imports</a:t>
                    </a:r>
                  </a:p>
                </p:txBody>
              </p:sp>
              <p:sp>
                <p:nvSpPr>
                  <p:cNvPr id="113702" name="Oval 38"/>
                  <p:cNvSpPr>
                    <a:spLocks noChangeArrowheads="1"/>
                  </p:cNvSpPr>
                  <p:nvPr/>
                </p:nvSpPr>
                <p:spPr bwMode="auto">
                  <a:xfrm>
                    <a:off x="2719" y="1663"/>
                    <a:ext cx="209" cy="209"/>
                  </a:xfrm>
                  <a:prstGeom prst="ellipse">
                    <a:avLst/>
                  </a:prstGeom>
                  <a:solidFill>
                    <a:srgbClr val="0000CC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13703" name="Group 39"/>
                <p:cNvGrpSpPr>
                  <a:grpSpLocks/>
                </p:cNvGrpSpPr>
                <p:nvPr/>
              </p:nvGrpSpPr>
              <p:grpSpPr bwMode="auto">
                <a:xfrm>
                  <a:off x="2724" y="2812"/>
                  <a:ext cx="720" cy="231"/>
                  <a:chOff x="2720" y="2821"/>
                  <a:chExt cx="720" cy="231"/>
                </a:xfrm>
              </p:grpSpPr>
              <p:sp>
                <p:nvSpPr>
                  <p:cNvPr id="113704" name="Text Box 4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76" y="2821"/>
                    <a:ext cx="464" cy="2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altLang="zh-CN" sz="1800" b="0" i="0">
                        <a:solidFill>
                          <a:srgbClr val="0000CC"/>
                        </a:solidFill>
                      </a:rPr>
                      <a:t>trade</a:t>
                    </a:r>
                  </a:p>
                </p:txBody>
              </p:sp>
              <p:sp>
                <p:nvSpPr>
                  <p:cNvPr id="113705" name="Oval 41"/>
                  <p:cNvSpPr>
                    <a:spLocks noChangeArrowheads="1"/>
                  </p:cNvSpPr>
                  <p:nvPr/>
                </p:nvSpPr>
                <p:spPr bwMode="auto">
                  <a:xfrm>
                    <a:off x="2720" y="2843"/>
                    <a:ext cx="209" cy="209"/>
                  </a:xfrm>
                  <a:prstGeom prst="ellipse">
                    <a:avLst/>
                  </a:prstGeom>
                  <a:solidFill>
                    <a:srgbClr val="0000CC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113706" name="Oval 42"/>
              <p:cNvSpPr>
                <a:spLocks noChangeArrowheads="1"/>
              </p:cNvSpPr>
              <p:nvPr/>
            </p:nvSpPr>
            <p:spPr bwMode="auto">
              <a:xfrm>
                <a:off x="627" y="2129"/>
                <a:ext cx="209" cy="209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cxnSp>
          <p:nvCxnSpPr>
            <p:cNvPr id="113707" name="AutoShape 43"/>
            <p:cNvCxnSpPr>
              <a:cxnSpLocks noChangeShapeType="1"/>
              <a:stCxn id="113706" idx="6"/>
              <a:endCxn id="113696" idx="2"/>
            </p:cNvCxnSpPr>
            <p:nvPr/>
          </p:nvCxnSpPr>
          <p:spPr bwMode="auto">
            <a:xfrm>
              <a:off x="836" y="2234"/>
              <a:ext cx="924" cy="154"/>
            </a:xfrm>
            <a:prstGeom prst="straightConnector1">
              <a:avLst/>
            </a:prstGeom>
            <a:noFill/>
            <a:ln w="38100">
              <a:solidFill>
                <a:srgbClr val="0000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708" name="AutoShape 44"/>
            <p:cNvCxnSpPr>
              <a:cxnSpLocks noChangeShapeType="1"/>
              <a:stCxn id="113696" idx="6"/>
              <a:endCxn id="113699" idx="2"/>
            </p:cNvCxnSpPr>
            <p:nvPr/>
          </p:nvCxnSpPr>
          <p:spPr bwMode="auto">
            <a:xfrm flipV="1">
              <a:off x="1969" y="1764"/>
              <a:ext cx="751" cy="624"/>
            </a:xfrm>
            <a:prstGeom prst="straightConnector1">
              <a:avLst/>
            </a:prstGeom>
            <a:noFill/>
            <a:ln w="38100">
              <a:solidFill>
                <a:srgbClr val="0000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709" name="AutoShape 45"/>
            <p:cNvCxnSpPr>
              <a:cxnSpLocks noChangeShapeType="1"/>
              <a:stCxn id="113696" idx="6"/>
              <a:endCxn id="113702" idx="2"/>
            </p:cNvCxnSpPr>
            <p:nvPr/>
          </p:nvCxnSpPr>
          <p:spPr bwMode="auto">
            <a:xfrm flipV="1">
              <a:off x="1969" y="2352"/>
              <a:ext cx="752" cy="36"/>
            </a:xfrm>
            <a:prstGeom prst="straightConnector1">
              <a:avLst/>
            </a:prstGeom>
            <a:noFill/>
            <a:ln w="38100">
              <a:solidFill>
                <a:srgbClr val="0000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710" name="AutoShape 46"/>
            <p:cNvCxnSpPr>
              <a:cxnSpLocks noChangeShapeType="1"/>
              <a:stCxn id="113696" idx="6"/>
              <a:endCxn id="113705" idx="2"/>
            </p:cNvCxnSpPr>
            <p:nvPr/>
          </p:nvCxnSpPr>
          <p:spPr bwMode="auto">
            <a:xfrm>
              <a:off x="1969" y="2388"/>
              <a:ext cx="755" cy="551"/>
            </a:xfrm>
            <a:prstGeom prst="straightConnector1">
              <a:avLst/>
            </a:prstGeom>
            <a:noFill/>
            <a:ln w="38100">
              <a:solidFill>
                <a:srgbClr val="0000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13714" name="Group 50"/>
          <p:cNvGrpSpPr>
            <a:grpSpLocks/>
          </p:cNvGrpSpPr>
          <p:nvPr/>
        </p:nvGrpSpPr>
        <p:grpSpPr bwMode="auto">
          <a:xfrm>
            <a:off x="1235075" y="1563688"/>
            <a:ext cx="1462088" cy="3594100"/>
            <a:chOff x="778" y="985"/>
            <a:chExt cx="921" cy="2264"/>
          </a:xfrm>
        </p:grpSpPr>
        <p:cxnSp>
          <p:nvCxnSpPr>
            <p:cNvPr id="113715" name="AutoShape 51"/>
            <p:cNvCxnSpPr>
              <a:cxnSpLocks noChangeShapeType="1"/>
            </p:cNvCxnSpPr>
            <p:nvPr/>
          </p:nvCxnSpPr>
          <p:spPr bwMode="auto">
            <a:xfrm>
              <a:off x="778" y="1148"/>
              <a:ext cx="921" cy="37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716" name="AutoShape 52"/>
            <p:cNvCxnSpPr>
              <a:cxnSpLocks noChangeShapeType="1"/>
            </p:cNvCxnSpPr>
            <p:nvPr/>
          </p:nvCxnSpPr>
          <p:spPr bwMode="auto">
            <a:xfrm>
              <a:off x="778" y="1148"/>
              <a:ext cx="921" cy="104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717" name="AutoShape 53"/>
            <p:cNvCxnSpPr>
              <a:cxnSpLocks noChangeShapeType="1"/>
            </p:cNvCxnSpPr>
            <p:nvPr/>
          </p:nvCxnSpPr>
          <p:spPr bwMode="auto">
            <a:xfrm>
              <a:off x="778" y="1148"/>
              <a:ext cx="921" cy="71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718" name="AutoShape 54"/>
            <p:cNvCxnSpPr>
              <a:cxnSpLocks noChangeShapeType="1"/>
            </p:cNvCxnSpPr>
            <p:nvPr/>
          </p:nvCxnSpPr>
          <p:spPr bwMode="auto">
            <a:xfrm>
              <a:off x="778" y="1449"/>
              <a:ext cx="921" cy="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719" name="AutoShape 55"/>
            <p:cNvCxnSpPr>
              <a:cxnSpLocks noChangeShapeType="1"/>
            </p:cNvCxnSpPr>
            <p:nvPr/>
          </p:nvCxnSpPr>
          <p:spPr bwMode="auto">
            <a:xfrm>
              <a:off x="778" y="1449"/>
              <a:ext cx="921" cy="74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720" name="AutoShape 56"/>
            <p:cNvCxnSpPr>
              <a:cxnSpLocks noChangeShapeType="1"/>
            </p:cNvCxnSpPr>
            <p:nvPr/>
          </p:nvCxnSpPr>
          <p:spPr bwMode="auto">
            <a:xfrm>
              <a:off x="778" y="1449"/>
              <a:ext cx="921" cy="41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721" name="AutoShape 57"/>
            <p:cNvCxnSpPr>
              <a:cxnSpLocks noChangeShapeType="1"/>
            </p:cNvCxnSpPr>
            <p:nvPr/>
          </p:nvCxnSpPr>
          <p:spPr bwMode="auto">
            <a:xfrm flipV="1">
              <a:off x="778" y="1524"/>
              <a:ext cx="921" cy="2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722" name="AutoShape 58"/>
            <p:cNvCxnSpPr>
              <a:cxnSpLocks noChangeShapeType="1"/>
            </p:cNvCxnSpPr>
            <p:nvPr/>
          </p:nvCxnSpPr>
          <p:spPr bwMode="auto">
            <a:xfrm>
              <a:off x="778" y="1742"/>
              <a:ext cx="921" cy="45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723" name="AutoShape 59"/>
            <p:cNvCxnSpPr>
              <a:cxnSpLocks noChangeShapeType="1"/>
            </p:cNvCxnSpPr>
            <p:nvPr/>
          </p:nvCxnSpPr>
          <p:spPr bwMode="auto">
            <a:xfrm>
              <a:off x="778" y="1742"/>
              <a:ext cx="921" cy="11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724" name="AutoShape 60"/>
            <p:cNvCxnSpPr>
              <a:cxnSpLocks noChangeShapeType="1"/>
            </p:cNvCxnSpPr>
            <p:nvPr/>
          </p:nvCxnSpPr>
          <p:spPr bwMode="auto">
            <a:xfrm flipV="1">
              <a:off x="778" y="1524"/>
              <a:ext cx="921" cy="51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725" name="AutoShape 61"/>
            <p:cNvCxnSpPr>
              <a:cxnSpLocks noChangeShapeType="1"/>
            </p:cNvCxnSpPr>
            <p:nvPr/>
          </p:nvCxnSpPr>
          <p:spPr bwMode="auto">
            <a:xfrm>
              <a:off x="778" y="2035"/>
              <a:ext cx="921" cy="15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726" name="AutoShape 62"/>
            <p:cNvCxnSpPr>
              <a:cxnSpLocks noChangeShapeType="1"/>
            </p:cNvCxnSpPr>
            <p:nvPr/>
          </p:nvCxnSpPr>
          <p:spPr bwMode="auto">
            <a:xfrm flipV="1">
              <a:off x="778" y="1859"/>
              <a:ext cx="921" cy="17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727" name="AutoShape 63"/>
            <p:cNvCxnSpPr>
              <a:cxnSpLocks noChangeShapeType="1"/>
            </p:cNvCxnSpPr>
            <p:nvPr/>
          </p:nvCxnSpPr>
          <p:spPr bwMode="auto">
            <a:xfrm flipV="1">
              <a:off x="778" y="1524"/>
              <a:ext cx="921" cy="80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728" name="AutoShape 64"/>
            <p:cNvCxnSpPr>
              <a:cxnSpLocks noChangeShapeType="1"/>
            </p:cNvCxnSpPr>
            <p:nvPr/>
          </p:nvCxnSpPr>
          <p:spPr bwMode="auto">
            <a:xfrm flipV="1">
              <a:off x="778" y="2194"/>
              <a:ext cx="921" cy="13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729" name="AutoShape 65"/>
            <p:cNvCxnSpPr>
              <a:cxnSpLocks noChangeShapeType="1"/>
            </p:cNvCxnSpPr>
            <p:nvPr/>
          </p:nvCxnSpPr>
          <p:spPr bwMode="auto">
            <a:xfrm flipV="1">
              <a:off x="778" y="1859"/>
              <a:ext cx="921" cy="46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730" name="AutoShape 66"/>
            <p:cNvCxnSpPr>
              <a:cxnSpLocks noChangeShapeType="1"/>
            </p:cNvCxnSpPr>
            <p:nvPr/>
          </p:nvCxnSpPr>
          <p:spPr bwMode="auto">
            <a:xfrm flipV="1">
              <a:off x="778" y="1524"/>
              <a:ext cx="921" cy="109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731" name="AutoShape 67"/>
            <p:cNvCxnSpPr>
              <a:cxnSpLocks noChangeShapeType="1"/>
            </p:cNvCxnSpPr>
            <p:nvPr/>
          </p:nvCxnSpPr>
          <p:spPr bwMode="auto">
            <a:xfrm flipV="1">
              <a:off x="778" y="2194"/>
              <a:ext cx="921" cy="42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732" name="AutoShape 68"/>
            <p:cNvCxnSpPr>
              <a:cxnSpLocks noChangeShapeType="1"/>
            </p:cNvCxnSpPr>
            <p:nvPr/>
          </p:nvCxnSpPr>
          <p:spPr bwMode="auto">
            <a:xfrm flipV="1">
              <a:off x="778" y="1859"/>
              <a:ext cx="921" cy="7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733" name="AutoShape 69"/>
            <p:cNvCxnSpPr>
              <a:cxnSpLocks noChangeShapeType="1"/>
            </p:cNvCxnSpPr>
            <p:nvPr/>
          </p:nvCxnSpPr>
          <p:spPr bwMode="auto">
            <a:xfrm flipV="1">
              <a:off x="778" y="1524"/>
              <a:ext cx="921" cy="143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734" name="AutoShape 70"/>
            <p:cNvCxnSpPr>
              <a:cxnSpLocks noChangeShapeType="1"/>
            </p:cNvCxnSpPr>
            <p:nvPr/>
          </p:nvCxnSpPr>
          <p:spPr bwMode="auto">
            <a:xfrm flipV="1">
              <a:off x="778" y="2194"/>
              <a:ext cx="921" cy="7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735" name="AutoShape 71"/>
            <p:cNvCxnSpPr>
              <a:cxnSpLocks noChangeShapeType="1"/>
            </p:cNvCxnSpPr>
            <p:nvPr/>
          </p:nvCxnSpPr>
          <p:spPr bwMode="auto">
            <a:xfrm flipV="1">
              <a:off x="778" y="1859"/>
              <a:ext cx="921" cy="109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736" name="AutoShape 72"/>
            <p:cNvCxnSpPr>
              <a:cxnSpLocks noChangeShapeType="1"/>
            </p:cNvCxnSpPr>
            <p:nvPr/>
          </p:nvCxnSpPr>
          <p:spPr bwMode="auto">
            <a:xfrm flipV="1">
              <a:off x="778" y="1524"/>
              <a:ext cx="921" cy="17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737" name="AutoShape 73"/>
            <p:cNvCxnSpPr>
              <a:cxnSpLocks noChangeShapeType="1"/>
            </p:cNvCxnSpPr>
            <p:nvPr/>
          </p:nvCxnSpPr>
          <p:spPr bwMode="auto">
            <a:xfrm flipV="1">
              <a:off x="778" y="2194"/>
              <a:ext cx="921" cy="105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3738" name="AutoShape 74"/>
            <p:cNvCxnSpPr>
              <a:cxnSpLocks noChangeShapeType="1"/>
            </p:cNvCxnSpPr>
            <p:nvPr/>
          </p:nvCxnSpPr>
          <p:spPr bwMode="auto">
            <a:xfrm flipV="1">
              <a:off x="778" y="1859"/>
              <a:ext cx="921" cy="139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113739" name="Picture 75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" y="985"/>
              <a:ext cx="717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13740" name="Group 76"/>
          <p:cNvGrpSpPr>
            <a:grpSpLocks/>
          </p:cNvGrpSpPr>
          <p:nvPr/>
        </p:nvGrpSpPr>
        <p:grpSpPr bwMode="auto">
          <a:xfrm>
            <a:off x="3021013" y="1574800"/>
            <a:ext cx="1262062" cy="3303588"/>
            <a:chOff x="1903" y="992"/>
            <a:chExt cx="795" cy="2081"/>
          </a:xfrm>
        </p:grpSpPr>
        <p:grpSp>
          <p:nvGrpSpPr>
            <p:cNvPr id="113741" name="Group 77"/>
            <p:cNvGrpSpPr>
              <a:grpSpLocks/>
            </p:cNvGrpSpPr>
            <p:nvPr/>
          </p:nvGrpSpPr>
          <p:grpSpPr bwMode="auto">
            <a:xfrm>
              <a:off x="1908" y="1273"/>
              <a:ext cx="753" cy="1800"/>
              <a:chOff x="1908" y="1273"/>
              <a:chExt cx="753" cy="1800"/>
            </a:xfrm>
          </p:grpSpPr>
          <p:cxnSp>
            <p:nvCxnSpPr>
              <p:cNvPr id="113742" name="AutoShape 78"/>
              <p:cNvCxnSpPr>
                <a:cxnSpLocks noChangeShapeType="1"/>
              </p:cNvCxnSpPr>
              <p:nvPr/>
            </p:nvCxnSpPr>
            <p:spPr bwMode="auto">
              <a:xfrm flipV="1">
                <a:off x="1908" y="1273"/>
                <a:ext cx="753" cy="25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3743" name="AutoShape 79"/>
              <p:cNvCxnSpPr>
                <a:cxnSpLocks noChangeShapeType="1"/>
              </p:cNvCxnSpPr>
              <p:nvPr/>
            </p:nvCxnSpPr>
            <p:spPr bwMode="auto">
              <a:xfrm>
                <a:off x="1908" y="1524"/>
                <a:ext cx="753" cy="4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3744" name="AutoShape 80"/>
              <p:cNvCxnSpPr>
                <a:cxnSpLocks noChangeShapeType="1"/>
              </p:cNvCxnSpPr>
              <p:nvPr/>
            </p:nvCxnSpPr>
            <p:spPr bwMode="auto">
              <a:xfrm flipV="1">
                <a:off x="1908" y="1273"/>
                <a:ext cx="753" cy="58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3745" name="AutoShape 81"/>
              <p:cNvCxnSpPr>
                <a:cxnSpLocks noChangeShapeType="1"/>
              </p:cNvCxnSpPr>
              <p:nvPr/>
            </p:nvCxnSpPr>
            <p:spPr bwMode="auto">
              <a:xfrm flipV="1">
                <a:off x="1908" y="1273"/>
                <a:ext cx="753" cy="92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3746" name="AutoShape 82"/>
              <p:cNvCxnSpPr>
                <a:cxnSpLocks noChangeShapeType="1"/>
              </p:cNvCxnSpPr>
              <p:nvPr/>
            </p:nvCxnSpPr>
            <p:spPr bwMode="auto">
              <a:xfrm flipV="1">
                <a:off x="1908" y="1566"/>
                <a:ext cx="753" cy="6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3747" name="AutoShape 83"/>
              <p:cNvCxnSpPr>
                <a:cxnSpLocks noChangeShapeType="1"/>
              </p:cNvCxnSpPr>
              <p:nvPr/>
            </p:nvCxnSpPr>
            <p:spPr bwMode="auto">
              <a:xfrm flipV="1">
                <a:off x="1908" y="1566"/>
                <a:ext cx="753" cy="29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3748" name="AutoShape 84"/>
              <p:cNvCxnSpPr>
                <a:cxnSpLocks noChangeShapeType="1"/>
              </p:cNvCxnSpPr>
              <p:nvPr/>
            </p:nvCxnSpPr>
            <p:spPr bwMode="auto">
              <a:xfrm>
                <a:off x="1908" y="1524"/>
                <a:ext cx="753" cy="335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3749" name="AutoShape 85"/>
              <p:cNvCxnSpPr>
                <a:cxnSpLocks noChangeShapeType="1"/>
              </p:cNvCxnSpPr>
              <p:nvPr/>
            </p:nvCxnSpPr>
            <p:spPr bwMode="auto">
              <a:xfrm>
                <a:off x="1908" y="1859"/>
                <a:ext cx="753" cy="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3750" name="AutoShape 86"/>
              <p:cNvCxnSpPr>
                <a:cxnSpLocks noChangeShapeType="1"/>
              </p:cNvCxnSpPr>
              <p:nvPr/>
            </p:nvCxnSpPr>
            <p:spPr bwMode="auto">
              <a:xfrm flipV="1">
                <a:off x="1908" y="1859"/>
                <a:ext cx="753" cy="335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3751" name="AutoShape 87"/>
              <p:cNvCxnSpPr>
                <a:cxnSpLocks noChangeShapeType="1"/>
              </p:cNvCxnSpPr>
              <p:nvPr/>
            </p:nvCxnSpPr>
            <p:spPr bwMode="auto">
              <a:xfrm>
                <a:off x="1908" y="1524"/>
                <a:ext cx="753" cy="6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3752" name="AutoShape 88"/>
              <p:cNvCxnSpPr>
                <a:cxnSpLocks noChangeShapeType="1"/>
              </p:cNvCxnSpPr>
              <p:nvPr/>
            </p:nvCxnSpPr>
            <p:spPr bwMode="auto">
              <a:xfrm>
                <a:off x="1908" y="1859"/>
                <a:ext cx="753" cy="29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3753" name="AutoShape 89"/>
              <p:cNvCxnSpPr>
                <a:cxnSpLocks noChangeShapeType="1"/>
              </p:cNvCxnSpPr>
              <p:nvPr/>
            </p:nvCxnSpPr>
            <p:spPr bwMode="auto">
              <a:xfrm flipV="1">
                <a:off x="1908" y="2152"/>
                <a:ext cx="753" cy="4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3754" name="AutoShape 90"/>
              <p:cNvCxnSpPr>
                <a:cxnSpLocks noChangeShapeType="1"/>
              </p:cNvCxnSpPr>
              <p:nvPr/>
            </p:nvCxnSpPr>
            <p:spPr bwMode="auto">
              <a:xfrm>
                <a:off x="1908" y="1524"/>
                <a:ext cx="753" cy="92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3755" name="AutoShape 91"/>
              <p:cNvCxnSpPr>
                <a:cxnSpLocks noChangeShapeType="1"/>
              </p:cNvCxnSpPr>
              <p:nvPr/>
            </p:nvCxnSpPr>
            <p:spPr bwMode="auto">
              <a:xfrm>
                <a:off x="1908" y="1859"/>
                <a:ext cx="753" cy="58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3756" name="AutoShape 92"/>
              <p:cNvCxnSpPr>
                <a:cxnSpLocks noChangeShapeType="1"/>
              </p:cNvCxnSpPr>
              <p:nvPr/>
            </p:nvCxnSpPr>
            <p:spPr bwMode="auto">
              <a:xfrm>
                <a:off x="1908" y="2194"/>
                <a:ext cx="753" cy="25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3757" name="AutoShape 93"/>
              <p:cNvCxnSpPr>
                <a:cxnSpLocks noChangeShapeType="1"/>
              </p:cNvCxnSpPr>
              <p:nvPr/>
            </p:nvCxnSpPr>
            <p:spPr bwMode="auto">
              <a:xfrm>
                <a:off x="1908" y="1524"/>
                <a:ext cx="753" cy="121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3758" name="AutoShape 94"/>
              <p:cNvCxnSpPr>
                <a:cxnSpLocks noChangeShapeType="1"/>
              </p:cNvCxnSpPr>
              <p:nvPr/>
            </p:nvCxnSpPr>
            <p:spPr bwMode="auto">
              <a:xfrm>
                <a:off x="1908" y="1859"/>
                <a:ext cx="753" cy="87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3759" name="AutoShape 95"/>
              <p:cNvCxnSpPr>
                <a:cxnSpLocks noChangeShapeType="1"/>
              </p:cNvCxnSpPr>
              <p:nvPr/>
            </p:nvCxnSpPr>
            <p:spPr bwMode="auto">
              <a:xfrm>
                <a:off x="1908" y="2194"/>
                <a:ext cx="753" cy="54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3760" name="AutoShape 96"/>
              <p:cNvCxnSpPr>
                <a:cxnSpLocks noChangeShapeType="1"/>
              </p:cNvCxnSpPr>
              <p:nvPr/>
            </p:nvCxnSpPr>
            <p:spPr bwMode="auto">
              <a:xfrm>
                <a:off x="1908" y="1524"/>
                <a:ext cx="753" cy="154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3761" name="AutoShape 97"/>
              <p:cNvCxnSpPr>
                <a:cxnSpLocks noChangeShapeType="1"/>
              </p:cNvCxnSpPr>
              <p:nvPr/>
            </p:nvCxnSpPr>
            <p:spPr bwMode="auto">
              <a:xfrm>
                <a:off x="1908" y="1859"/>
                <a:ext cx="753" cy="121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3762" name="AutoShape 98"/>
              <p:cNvCxnSpPr>
                <a:cxnSpLocks noChangeShapeType="1"/>
              </p:cNvCxnSpPr>
              <p:nvPr/>
            </p:nvCxnSpPr>
            <p:spPr bwMode="auto">
              <a:xfrm>
                <a:off x="1908" y="2194"/>
                <a:ext cx="753" cy="87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pic>
          <p:nvPicPr>
            <p:cNvPr id="113763" name="Picture 99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3" y="992"/>
              <a:ext cx="795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3782" name="Text Box 118"/>
          <p:cNvSpPr txBox="1">
            <a:spLocks noChangeArrowheads="1"/>
          </p:cNvSpPr>
          <p:nvPr/>
        </p:nvSpPr>
        <p:spPr bwMode="auto">
          <a:xfrm>
            <a:off x="969963" y="8951913"/>
            <a:ext cx="8610600" cy="274637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de-DE" sz="1200" b="0" i="0"/>
              <a:t>T. Hofmann, Probabilistic Latent Semantic Analysis, UAI 1999.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5591320" y="1445223"/>
                <a:ext cx="3373168" cy="8376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1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𝑷</m:t>
                          </m:r>
                        </m:e>
                      </m:acc>
                      <m:d>
                        <m:dPr>
                          <m:ctrlPr>
                            <a:rPr lang="en-US" altLang="zh-CN" sz="2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𝒘</m:t>
                          </m:r>
                          <m:r>
                            <a:rPr lang="en-US" altLang="zh-CN" sz="2000" b="1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altLang="zh-CN" sz="2000" b="1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𝒅</m:t>
                          </m:r>
                        </m:e>
                      </m:d>
                      <m:r>
                        <a:rPr lang="en-US" altLang="zh-CN" sz="2000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b="1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𝒛</m:t>
                          </m:r>
                        </m:sub>
                        <m:sup/>
                        <m:e>
                          <m:r>
                            <a:rPr lang="en-US" altLang="zh-CN" sz="2000" b="1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𝑷</m:t>
                          </m:r>
                          <m:d>
                            <m:dPr>
                              <m:ctrlPr>
                                <a:rPr lang="en-US" altLang="zh-CN" sz="20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 dirty="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𝒘</m:t>
                              </m:r>
                              <m:r>
                                <a:rPr lang="en-US" altLang="zh-CN" sz="2000" b="1" i="1" dirty="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|</m:t>
                              </m:r>
                              <m:r>
                                <a:rPr lang="en-US" altLang="zh-CN" sz="2000" b="1" i="1" dirty="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𝒛</m:t>
                              </m:r>
                            </m:e>
                          </m:d>
                          <m:r>
                            <a:rPr lang="en-US" altLang="zh-CN" sz="2000" b="1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𝑷</m:t>
                          </m:r>
                          <m:d>
                            <m:dPr>
                              <m:ctrlPr>
                                <a:rPr lang="en-US" altLang="zh-CN" sz="20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 dirty="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𝒛</m:t>
                              </m:r>
                              <m:r>
                                <a:rPr lang="en-US" altLang="zh-CN" sz="2000" b="1" i="1" dirty="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|</m:t>
                              </m:r>
                              <m:r>
                                <a:rPr lang="en-US" altLang="zh-CN" sz="2000" b="1" i="1" dirty="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𝒅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320" y="1445223"/>
                <a:ext cx="3373168" cy="83760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Rectangle 47"/>
          <p:cNvSpPr>
            <a:spLocks noChangeArrowheads="1"/>
          </p:cNvSpPr>
          <p:nvPr/>
        </p:nvSpPr>
        <p:spPr bwMode="auto">
          <a:xfrm>
            <a:off x="5652120" y="2726407"/>
            <a:ext cx="32766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114300" lvl="1" algn="l" eaLnBrk="0" hangingPunct="0">
              <a:spcBef>
                <a:spcPct val="20000"/>
              </a:spcBef>
            </a:pPr>
            <a:r>
              <a:rPr kumimoji="0" lang="en-US" altLang="zh-CN" sz="1800" b="0" i="0" dirty="0">
                <a:ea typeface="宋体" pitchFamily="2" charset="-122"/>
              </a:rPr>
              <a:t>Concept expression </a:t>
            </a:r>
            <a:r>
              <a:rPr kumimoji="0" lang="en-US" altLang="zh-CN" sz="1800" b="0" i="0" dirty="0" err="1">
                <a:ea typeface="宋体" pitchFamily="2" charset="-122"/>
              </a:rPr>
              <a:t>proba-bilities</a:t>
            </a:r>
            <a:r>
              <a:rPr kumimoji="0" lang="en-US" altLang="zh-CN" sz="1800" b="0" i="0" dirty="0">
                <a:ea typeface="宋体" pitchFamily="2" charset="-122"/>
              </a:rPr>
              <a:t> are estimated based on all documents that are dealing with a concept.</a:t>
            </a:r>
          </a:p>
        </p:txBody>
      </p:sp>
      <p:sp>
        <p:nvSpPr>
          <p:cNvPr id="111" name="Rectangle 48"/>
          <p:cNvSpPr>
            <a:spLocks noChangeArrowheads="1"/>
          </p:cNvSpPr>
          <p:nvPr/>
        </p:nvSpPr>
        <p:spPr bwMode="auto">
          <a:xfrm>
            <a:off x="5652120" y="4326607"/>
            <a:ext cx="32766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114300" lvl="1" algn="l" eaLnBrk="0" hangingPunct="0">
              <a:spcBef>
                <a:spcPct val="20000"/>
              </a:spcBef>
            </a:pPr>
            <a:r>
              <a:rPr kumimoji="0" lang="zh-CN" altLang="en-US" sz="1800" b="0" i="0">
                <a:ea typeface="宋体" pitchFamily="2" charset="-122"/>
              </a:rPr>
              <a:t>“</a:t>
            </a:r>
            <a:r>
              <a:rPr kumimoji="0" lang="en-US" altLang="zh-CN" sz="1800" b="0" i="0">
                <a:ea typeface="宋体" pitchFamily="2" charset="-122"/>
              </a:rPr>
              <a:t>Unmixing” of superimposed concepts is achieved by statistical learning algorithm.</a:t>
            </a:r>
          </a:p>
        </p:txBody>
      </p:sp>
    </p:spTree>
    <p:extLst>
      <p:ext uri="{BB962C8B-B14F-4D97-AF65-F5344CB8AC3E}">
        <p14:creationId xmlns:p14="http://schemas.microsoft.com/office/powerpoint/2010/main" val="125598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3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10" grpId="0"/>
      <p:bldP spid="1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639762"/>
          </a:xfrm>
        </p:spPr>
        <p:txBody>
          <a:bodyPr>
            <a:noAutofit/>
          </a:bodyPr>
          <a:lstStyle/>
          <a:p>
            <a:r>
              <a:rPr lang="en-US" dirty="0" smtClean="0"/>
              <a:t>Probabilistic Latent Semantic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PLSA evolved from Latent semantic analysis, adding a sounder probabilistic model</a:t>
            </a:r>
          </a:p>
          <a:p>
            <a:r>
              <a:rPr lang="en-US" dirty="0" smtClean="0"/>
              <a:t>It was introduced in 1999 by Thomas Hofmann (UAI’99)</a:t>
            </a:r>
          </a:p>
          <a:p>
            <a:r>
              <a:rPr lang="en-US" dirty="0" smtClean="0"/>
              <a:t>It is related to non-negative matrix factorization (NMF)</a:t>
            </a:r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352800"/>
            <a:ext cx="2209800" cy="331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171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236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88640"/>
            <a:ext cx="8229600" cy="922114"/>
          </a:xfrm>
        </p:spPr>
        <p:txBody>
          <a:bodyPr/>
          <a:lstStyle/>
          <a:p>
            <a:r>
              <a:rPr lang="de-DE" dirty="0"/>
              <a:t>pLSA – Latent Variable Model</a:t>
            </a:r>
          </a:p>
        </p:txBody>
      </p:sp>
      <p:sp>
        <p:nvSpPr>
          <p:cNvPr id="991234" name="Rectangle 2"/>
          <p:cNvSpPr>
            <a:spLocks noGrp="1" noChangeArrowheads="1"/>
          </p:cNvSpPr>
          <p:nvPr>
            <p:ph idx="1"/>
          </p:nvPr>
        </p:nvSpPr>
        <p:spPr>
          <a:xfrm>
            <a:off x="685800" y="1143000"/>
            <a:ext cx="8229600" cy="838200"/>
          </a:xfrm>
        </p:spPr>
        <p:txBody>
          <a:bodyPr>
            <a:normAutofit/>
          </a:bodyPr>
          <a:lstStyle/>
          <a:p>
            <a:r>
              <a:rPr lang="de-DE"/>
              <a:t>Structural modeling assumption (</a:t>
            </a:r>
            <a:r>
              <a:rPr lang="de-DE">
                <a:solidFill>
                  <a:srgbClr val="FF3300"/>
                </a:solidFill>
              </a:rPr>
              <a:t>mixture</a:t>
            </a:r>
            <a:r>
              <a:rPr lang="de-DE"/>
              <a:t> model)</a:t>
            </a:r>
          </a:p>
          <a:p>
            <a:endParaRPr lang="de-DE"/>
          </a:p>
          <a:p>
            <a:endParaRPr lang="de-DE"/>
          </a:p>
          <a:p>
            <a:endParaRPr lang="de-DE"/>
          </a:p>
        </p:txBody>
      </p:sp>
      <p:sp>
        <p:nvSpPr>
          <p:cNvPr id="991235" name="Rectangle 3"/>
          <p:cNvSpPr>
            <a:spLocks noChangeArrowheads="1"/>
          </p:cNvSpPr>
          <p:nvPr/>
        </p:nvSpPr>
        <p:spPr bwMode="auto">
          <a:xfrm>
            <a:off x="762000" y="2057400"/>
            <a:ext cx="6172200" cy="1100138"/>
          </a:xfrm>
          <a:prstGeom prst="rect">
            <a:avLst/>
          </a:prstGeom>
          <a:solidFill>
            <a:srgbClr val="C0C0C0">
              <a:alpha val="50000"/>
            </a:srgbClr>
          </a:solidFill>
          <a:ln w="9525" algn="ctr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991237" name="Group 5"/>
          <p:cNvGrpSpPr>
            <a:grpSpLocks/>
          </p:cNvGrpSpPr>
          <p:nvPr/>
        </p:nvGrpSpPr>
        <p:grpSpPr bwMode="auto">
          <a:xfrm>
            <a:off x="3581400" y="2093913"/>
            <a:ext cx="4114800" cy="3011487"/>
            <a:chOff x="2256" y="1319"/>
            <a:chExt cx="2592" cy="1897"/>
          </a:xfrm>
        </p:grpSpPr>
        <p:sp>
          <p:nvSpPr>
            <p:cNvPr id="991238" name="Oval 6"/>
            <p:cNvSpPr>
              <a:spLocks noChangeArrowheads="1"/>
            </p:cNvSpPr>
            <p:nvPr/>
          </p:nvSpPr>
          <p:spPr bwMode="auto">
            <a:xfrm>
              <a:off x="2256" y="1319"/>
              <a:ext cx="2064" cy="571"/>
            </a:xfrm>
            <a:prstGeom prst="ellips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1239" name="Freeform 7"/>
            <p:cNvSpPr>
              <a:spLocks/>
            </p:cNvSpPr>
            <p:nvPr/>
          </p:nvSpPr>
          <p:spPr bwMode="auto">
            <a:xfrm>
              <a:off x="2920" y="1890"/>
              <a:ext cx="680" cy="1193"/>
            </a:xfrm>
            <a:custGeom>
              <a:avLst/>
              <a:gdLst>
                <a:gd name="T0" fmla="*/ 344 w 680"/>
                <a:gd name="T1" fmla="*/ 0 h 1104"/>
                <a:gd name="T2" fmla="*/ 56 w 680"/>
                <a:gd name="T3" fmla="*/ 864 h 1104"/>
                <a:gd name="T4" fmla="*/ 680 w 680"/>
                <a:gd name="T5" fmla="*/ 1104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0" h="1104">
                  <a:moveTo>
                    <a:pt x="344" y="0"/>
                  </a:moveTo>
                  <a:cubicBezTo>
                    <a:pt x="172" y="340"/>
                    <a:pt x="0" y="680"/>
                    <a:pt x="56" y="864"/>
                  </a:cubicBezTo>
                  <a:cubicBezTo>
                    <a:pt x="112" y="1048"/>
                    <a:pt x="576" y="1064"/>
                    <a:pt x="680" y="1104"/>
                  </a:cubicBezTo>
                </a:path>
              </a:pathLst>
            </a:custGeom>
            <a:noFill/>
            <a:ln w="38100" cap="flat" cmpd="sng">
              <a:solidFill>
                <a:srgbClr val="FF33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91240" name="Text Box 8"/>
            <p:cNvSpPr txBox="1">
              <a:spLocks noChangeArrowheads="1"/>
            </p:cNvSpPr>
            <p:nvPr/>
          </p:nvSpPr>
          <p:spPr bwMode="auto">
            <a:xfrm>
              <a:off x="3598" y="2927"/>
              <a:ext cx="1250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de-DE" sz="2400" b="0" i="0">
                  <a:solidFill>
                    <a:srgbClr val="0033CC"/>
                  </a:solidFill>
                </a:rPr>
                <a:t>Model fitting</a:t>
              </a:r>
            </a:p>
          </p:txBody>
        </p:sp>
      </p:grpSp>
      <p:grpSp>
        <p:nvGrpSpPr>
          <p:cNvPr id="991241" name="Group 9"/>
          <p:cNvGrpSpPr>
            <a:grpSpLocks/>
          </p:cNvGrpSpPr>
          <p:nvPr/>
        </p:nvGrpSpPr>
        <p:grpSpPr bwMode="auto">
          <a:xfrm>
            <a:off x="690563" y="2736850"/>
            <a:ext cx="1693862" cy="1025525"/>
            <a:chOff x="435" y="1724"/>
            <a:chExt cx="1067" cy="646"/>
          </a:xfrm>
        </p:grpSpPr>
        <p:sp>
          <p:nvSpPr>
            <p:cNvPr id="991242" name="Text Box 10"/>
            <p:cNvSpPr txBox="1">
              <a:spLocks noChangeArrowheads="1"/>
            </p:cNvSpPr>
            <p:nvPr/>
          </p:nvSpPr>
          <p:spPr bwMode="auto">
            <a:xfrm>
              <a:off x="435" y="2004"/>
              <a:ext cx="1067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0" lang="de-DE" sz="1600"/>
                <a:t>Document</a:t>
              </a:r>
            </a:p>
            <a:p>
              <a:pPr eaLnBrk="0" hangingPunct="0"/>
              <a:r>
                <a:rPr kumimoji="0" lang="de-DE" sz="1600"/>
                <a:t>language model</a:t>
              </a:r>
              <a:endParaRPr kumimoji="0" lang="de-DE" sz="1600" b="0"/>
            </a:p>
          </p:txBody>
        </p:sp>
        <p:cxnSp>
          <p:nvCxnSpPr>
            <p:cNvPr id="991243" name="AutoShape 11"/>
            <p:cNvCxnSpPr>
              <a:cxnSpLocks noChangeShapeType="1"/>
              <a:stCxn id="991242" idx="0"/>
            </p:cNvCxnSpPr>
            <p:nvPr/>
          </p:nvCxnSpPr>
          <p:spPr bwMode="auto">
            <a:xfrm flipV="1">
              <a:off x="969" y="1724"/>
              <a:ext cx="470" cy="2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991244" name="Group 12"/>
          <p:cNvGrpSpPr>
            <a:grpSpLocks/>
          </p:cNvGrpSpPr>
          <p:nvPr/>
        </p:nvGrpSpPr>
        <p:grpSpPr bwMode="auto">
          <a:xfrm>
            <a:off x="2290763" y="3230563"/>
            <a:ext cx="1789112" cy="1312862"/>
            <a:chOff x="1443" y="2035"/>
            <a:chExt cx="1127" cy="827"/>
          </a:xfrm>
        </p:grpSpPr>
        <p:sp>
          <p:nvSpPr>
            <p:cNvPr id="991245" name="Text Box 13"/>
            <p:cNvSpPr txBox="1">
              <a:spLocks noChangeArrowheads="1"/>
            </p:cNvSpPr>
            <p:nvPr/>
          </p:nvSpPr>
          <p:spPr bwMode="auto">
            <a:xfrm>
              <a:off x="1443" y="2496"/>
              <a:ext cx="1127" cy="3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0" lang="de-DE" sz="1600"/>
                <a:t>Latent concepts </a:t>
              </a:r>
            </a:p>
            <a:p>
              <a:pPr eaLnBrk="0" hangingPunct="0"/>
              <a:r>
                <a:rPr kumimoji="0" lang="de-DE" sz="1600"/>
                <a:t>or topics</a:t>
              </a:r>
              <a:endParaRPr kumimoji="0" lang="de-DE" sz="1600" b="0"/>
            </a:p>
          </p:txBody>
        </p:sp>
        <p:cxnSp>
          <p:nvCxnSpPr>
            <p:cNvPr id="991246" name="AutoShape 14"/>
            <p:cNvCxnSpPr>
              <a:cxnSpLocks noChangeShapeType="1"/>
              <a:stCxn id="991245" idx="0"/>
            </p:cNvCxnSpPr>
            <p:nvPr/>
          </p:nvCxnSpPr>
          <p:spPr bwMode="auto">
            <a:xfrm flipV="1">
              <a:off x="2007" y="2035"/>
              <a:ext cx="83" cy="46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991247" name="Group 15"/>
          <p:cNvGrpSpPr>
            <a:grpSpLocks/>
          </p:cNvGrpSpPr>
          <p:nvPr/>
        </p:nvGrpSpPr>
        <p:grpSpPr bwMode="auto">
          <a:xfrm>
            <a:off x="4648200" y="2743200"/>
            <a:ext cx="2347913" cy="1679575"/>
            <a:chOff x="3030" y="1768"/>
            <a:chExt cx="1479" cy="1058"/>
          </a:xfrm>
        </p:grpSpPr>
        <p:sp>
          <p:nvSpPr>
            <p:cNvPr id="991248" name="Text Box 16"/>
            <p:cNvSpPr txBox="1">
              <a:spLocks noChangeArrowheads="1"/>
            </p:cNvSpPr>
            <p:nvPr/>
          </p:nvSpPr>
          <p:spPr bwMode="auto">
            <a:xfrm>
              <a:off x="3209" y="2460"/>
              <a:ext cx="1300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0" lang="en-US" altLang="zh-CN" sz="1600">
                  <a:ea typeface="宋体" pitchFamily="2" charset="-122"/>
                </a:rPr>
                <a:t>Concept expression</a:t>
              </a:r>
            </a:p>
            <a:p>
              <a:pPr eaLnBrk="0" hangingPunct="0"/>
              <a:r>
                <a:rPr kumimoji="0" lang="en-US" altLang="zh-CN" sz="1600">
                  <a:ea typeface="宋体" pitchFamily="2" charset="-122"/>
                </a:rPr>
                <a:t>probabilities</a:t>
              </a:r>
              <a:endParaRPr kumimoji="0" lang="de-DE" sz="1600"/>
            </a:p>
          </p:txBody>
        </p:sp>
        <p:cxnSp>
          <p:nvCxnSpPr>
            <p:cNvPr id="991249" name="AutoShape 17"/>
            <p:cNvCxnSpPr>
              <a:cxnSpLocks noChangeShapeType="1"/>
              <a:stCxn id="991248" idx="0"/>
            </p:cNvCxnSpPr>
            <p:nvPr/>
          </p:nvCxnSpPr>
          <p:spPr bwMode="auto">
            <a:xfrm flipH="1" flipV="1">
              <a:off x="3030" y="1768"/>
              <a:ext cx="829" cy="6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991250" name="Picture 1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38" y="2279650"/>
            <a:ext cx="5808662" cy="84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91251" name="Group 19"/>
          <p:cNvGrpSpPr>
            <a:grpSpLocks/>
          </p:cNvGrpSpPr>
          <p:nvPr/>
        </p:nvGrpSpPr>
        <p:grpSpPr bwMode="auto">
          <a:xfrm>
            <a:off x="6043613" y="2759075"/>
            <a:ext cx="2994025" cy="965200"/>
            <a:chOff x="3807" y="1738"/>
            <a:chExt cx="1886" cy="608"/>
          </a:xfrm>
        </p:grpSpPr>
        <p:sp>
          <p:nvSpPr>
            <p:cNvPr id="991252" name="Text Box 20"/>
            <p:cNvSpPr txBox="1">
              <a:spLocks noChangeArrowheads="1"/>
            </p:cNvSpPr>
            <p:nvPr/>
          </p:nvSpPr>
          <p:spPr bwMode="auto">
            <a:xfrm>
              <a:off x="4345" y="1980"/>
              <a:ext cx="1348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0" lang="de-DE" sz="1600"/>
                <a:t>Document-specific</a:t>
              </a:r>
            </a:p>
            <a:p>
              <a:pPr eaLnBrk="0" hangingPunct="0"/>
              <a:r>
                <a:rPr kumimoji="0" lang="de-DE" sz="1600"/>
                <a:t>mixture proportions</a:t>
              </a:r>
            </a:p>
          </p:txBody>
        </p:sp>
        <p:cxnSp>
          <p:nvCxnSpPr>
            <p:cNvPr id="991253" name="AutoShape 21"/>
            <p:cNvCxnSpPr>
              <a:cxnSpLocks noChangeShapeType="1"/>
              <a:stCxn id="991252" idx="0"/>
            </p:cNvCxnSpPr>
            <p:nvPr/>
          </p:nvCxnSpPr>
          <p:spPr bwMode="auto">
            <a:xfrm flipH="1" flipV="1">
              <a:off x="3807" y="1738"/>
              <a:ext cx="1212" cy="24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91254" name="Text Box 22"/>
          <p:cNvSpPr txBox="1">
            <a:spLocks noChangeArrowheads="1"/>
          </p:cNvSpPr>
          <p:nvPr/>
        </p:nvSpPr>
        <p:spPr bwMode="auto">
          <a:xfrm>
            <a:off x="533400" y="6583363"/>
            <a:ext cx="8610600" cy="274637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de-DE" sz="1200" b="0" i="0"/>
              <a:t>T. Hofmann, Probabilistic Latent Semantic Analysis, UAI 1999. </a:t>
            </a:r>
          </a:p>
        </p:txBody>
      </p:sp>
    </p:spTree>
    <p:extLst>
      <p:ext uri="{BB962C8B-B14F-4D97-AF65-F5344CB8AC3E}">
        <p14:creationId xmlns:p14="http://schemas.microsoft.com/office/powerpoint/2010/main" val="246362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91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91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91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91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91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91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91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91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91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91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307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16632"/>
            <a:ext cx="8229600" cy="829666"/>
          </a:xfrm>
        </p:spPr>
        <p:txBody>
          <a:bodyPr/>
          <a:lstStyle/>
          <a:p>
            <a:r>
              <a:rPr lang="de-DE" dirty="0"/>
              <a:t>pLSA via Likelihood Maximization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994306" name="Rectangle 2"/>
          <p:cNvSpPr>
            <a:spLocks noGrp="1" noChangeArrowheads="1"/>
          </p:cNvSpPr>
          <p:nvPr>
            <p:ph idx="1"/>
          </p:nvPr>
        </p:nvSpPr>
        <p:spPr>
          <a:xfrm>
            <a:off x="457199" y="1124744"/>
            <a:ext cx="8537575" cy="5328592"/>
          </a:xfrm>
        </p:spPr>
        <p:txBody>
          <a:bodyPr>
            <a:normAutofit fontScale="92500" lnSpcReduction="20000"/>
          </a:bodyPr>
          <a:lstStyle/>
          <a:p>
            <a:r>
              <a:rPr lang="de-DE" b="1" dirty="0">
                <a:solidFill>
                  <a:srgbClr val="0033CC"/>
                </a:solidFill>
              </a:rPr>
              <a:t>Log-Likelihood</a:t>
            </a:r>
          </a:p>
          <a:p>
            <a:endParaRPr lang="de-DE" dirty="0"/>
          </a:p>
          <a:p>
            <a:pPr>
              <a:buFont typeface="Wingdings" pitchFamily="2" charset="2"/>
              <a:buNone/>
            </a:pPr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en-US" altLang="zh-CN" sz="1800" dirty="0" smtClean="0">
              <a:ea typeface="宋体" pitchFamily="2" charset="-122"/>
            </a:endParaRPr>
          </a:p>
          <a:p>
            <a:endParaRPr lang="en-US" altLang="zh-CN" sz="1800" dirty="0">
              <a:ea typeface="宋体" pitchFamily="2" charset="-122"/>
            </a:endParaRPr>
          </a:p>
          <a:p>
            <a:endParaRPr lang="en-US" altLang="zh-CN" sz="1800" dirty="0" smtClean="0">
              <a:ea typeface="宋体" pitchFamily="2" charset="-122"/>
            </a:endParaRPr>
          </a:p>
          <a:p>
            <a:endParaRPr lang="en-US" altLang="zh-CN" sz="1800" dirty="0">
              <a:ea typeface="宋体" pitchFamily="2" charset="-122"/>
            </a:endParaRPr>
          </a:p>
          <a:p>
            <a:endParaRPr lang="en-US" altLang="zh-CN" sz="1800" dirty="0">
              <a:ea typeface="宋体" pitchFamily="2" charset="-122"/>
            </a:endParaRPr>
          </a:p>
          <a:p>
            <a:endParaRPr lang="de-DE" sz="1800" dirty="0"/>
          </a:p>
          <a:p>
            <a:r>
              <a:rPr lang="de-DE" b="1" dirty="0">
                <a:solidFill>
                  <a:srgbClr val="0033CC"/>
                </a:solidFill>
              </a:rPr>
              <a:t>Goal</a:t>
            </a:r>
            <a:r>
              <a:rPr lang="de-DE" dirty="0"/>
              <a:t>: Find model parameters that maximize the log-likelihood, i.e. maximize the average predictive probability for observed word occurrences (</a:t>
            </a:r>
            <a:r>
              <a:rPr lang="de-DE" b="1" dirty="0">
                <a:solidFill>
                  <a:srgbClr val="FF3300"/>
                </a:solidFill>
              </a:rPr>
              <a:t>non-convex optimization problem</a:t>
            </a:r>
            <a:r>
              <a:rPr lang="de-DE" dirty="0"/>
              <a:t>)</a:t>
            </a:r>
            <a:endParaRPr lang="en-US" altLang="zh-CN" dirty="0">
              <a:ea typeface="宋体" pitchFamily="2" charset="-122"/>
            </a:endParaRPr>
          </a:p>
        </p:txBody>
      </p:sp>
      <p:grpSp>
        <p:nvGrpSpPr>
          <p:cNvPr id="994308" name="Group 4"/>
          <p:cNvGrpSpPr>
            <a:grpSpLocks/>
          </p:cNvGrpSpPr>
          <p:nvPr/>
        </p:nvGrpSpPr>
        <p:grpSpPr bwMode="auto">
          <a:xfrm>
            <a:off x="3030538" y="2867025"/>
            <a:ext cx="2151062" cy="1019175"/>
            <a:chOff x="1640" y="1960"/>
            <a:chExt cx="1355" cy="642"/>
          </a:xfrm>
        </p:grpSpPr>
        <p:sp>
          <p:nvSpPr>
            <p:cNvPr id="994309" name="AutoShape 5"/>
            <p:cNvSpPr>
              <a:spLocks/>
            </p:cNvSpPr>
            <p:nvPr/>
          </p:nvSpPr>
          <p:spPr bwMode="auto">
            <a:xfrm rot="-5400000">
              <a:off x="2228" y="1748"/>
              <a:ext cx="200" cy="624"/>
            </a:xfrm>
            <a:prstGeom prst="leftBrace">
              <a:avLst>
                <a:gd name="adj1" fmla="val 260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4310" name="Text Box 6"/>
            <p:cNvSpPr txBox="1">
              <a:spLocks noChangeArrowheads="1"/>
            </p:cNvSpPr>
            <p:nvPr/>
          </p:nvSpPr>
          <p:spPr bwMode="auto">
            <a:xfrm>
              <a:off x="1640" y="2160"/>
              <a:ext cx="1355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de-DE" sz="2000" b="0" i="0"/>
                <a:t>Observed </a:t>
              </a:r>
            </a:p>
            <a:p>
              <a:r>
                <a:rPr lang="de-DE" sz="2000" b="0" i="0"/>
                <a:t>word frequencies</a:t>
              </a:r>
            </a:p>
          </p:txBody>
        </p:sp>
      </p:grpSp>
      <p:grpSp>
        <p:nvGrpSpPr>
          <p:cNvPr id="994311" name="Group 7"/>
          <p:cNvGrpSpPr>
            <a:grpSpLocks/>
          </p:cNvGrpSpPr>
          <p:nvPr/>
        </p:nvGrpSpPr>
        <p:grpSpPr bwMode="auto">
          <a:xfrm>
            <a:off x="914400" y="2667000"/>
            <a:ext cx="1447800" cy="1757363"/>
            <a:chOff x="576" y="1680"/>
            <a:chExt cx="912" cy="1107"/>
          </a:xfrm>
        </p:grpSpPr>
        <p:sp>
          <p:nvSpPr>
            <p:cNvPr id="994312" name="Line 8"/>
            <p:cNvSpPr>
              <a:spLocks noChangeShapeType="1"/>
            </p:cNvSpPr>
            <p:nvPr/>
          </p:nvSpPr>
          <p:spPr bwMode="auto">
            <a:xfrm>
              <a:off x="1200" y="1680"/>
              <a:ext cx="0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4313" name="Text Box 9"/>
            <p:cNvSpPr txBox="1">
              <a:spLocks noChangeArrowheads="1"/>
            </p:cNvSpPr>
            <p:nvPr/>
          </p:nvSpPr>
          <p:spPr bwMode="auto">
            <a:xfrm>
              <a:off x="576" y="1968"/>
              <a:ext cx="5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800" b="0" i="0">
                  <a:ea typeface="宋体" pitchFamily="2" charset="-122"/>
                </a:rPr>
                <a:t>argmax</a:t>
              </a:r>
              <a:endParaRPr lang="de-DE" sz="1800" b="0" i="0"/>
            </a:p>
          </p:txBody>
        </p:sp>
        <p:pic>
          <p:nvPicPr>
            <p:cNvPr id="994314" name="Picture 10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" y="2496"/>
              <a:ext cx="53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94315" name="Rectangle 11"/>
          <p:cNvSpPr>
            <a:spLocks noChangeArrowheads="1"/>
          </p:cNvSpPr>
          <p:nvPr/>
        </p:nvSpPr>
        <p:spPr bwMode="auto">
          <a:xfrm>
            <a:off x="1039813" y="1752600"/>
            <a:ext cx="7954962" cy="1071563"/>
          </a:xfrm>
          <a:prstGeom prst="rect">
            <a:avLst/>
          </a:prstGeom>
          <a:solidFill>
            <a:srgbClr val="C0C0C0">
              <a:alpha val="50000"/>
            </a:srgbClr>
          </a:solidFill>
          <a:ln w="9525" algn="ctr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994316" name="Picture 1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1890713"/>
            <a:ext cx="7724775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94317" name="Group 13"/>
          <p:cNvGrpSpPr>
            <a:grpSpLocks/>
          </p:cNvGrpSpPr>
          <p:nvPr/>
        </p:nvGrpSpPr>
        <p:grpSpPr bwMode="auto">
          <a:xfrm>
            <a:off x="5427663" y="2895600"/>
            <a:ext cx="3335337" cy="1600200"/>
            <a:chOff x="3419" y="1824"/>
            <a:chExt cx="2101" cy="1008"/>
          </a:xfrm>
        </p:grpSpPr>
        <p:grpSp>
          <p:nvGrpSpPr>
            <p:cNvPr id="994318" name="Group 14"/>
            <p:cNvGrpSpPr>
              <a:grpSpLocks/>
            </p:cNvGrpSpPr>
            <p:nvPr/>
          </p:nvGrpSpPr>
          <p:grpSpPr bwMode="auto">
            <a:xfrm>
              <a:off x="3419" y="1824"/>
              <a:ext cx="2101" cy="1008"/>
              <a:chOff x="3419" y="1824"/>
              <a:chExt cx="2101" cy="1008"/>
            </a:xfrm>
          </p:grpSpPr>
          <p:sp>
            <p:nvSpPr>
              <p:cNvPr id="994319" name="AutoShape 15"/>
              <p:cNvSpPr>
                <a:spLocks/>
              </p:cNvSpPr>
              <p:nvPr/>
            </p:nvSpPr>
            <p:spPr bwMode="auto">
              <a:xfrm rot="-5400000">
                <a:off x="4370" y="873"/>
                <a:ext cx="200" cy="2101"/>
              </a:xfrm>
              <a:prstGeom prst="leftBrace">
                <a:avLst>
                  <a:gd name="adj1" fmla="val 87542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94320" name="Text Box 16"/>
              <p:cNvSpPr txBox="1">
                <a:spLocks noChangeArrowheads="1"/>
              </p:cNvSpPr>
              <p:nvPr/>
            </p:nvSpPr>
            <p:spPr bwMode="auto">
              <a:xfrm>
                <a:off x="3726" y="2390"/>
                <a:ext cx="1746" cy="4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de-DE" sz="2000" b="0" i="0"/>
                  <a:t>Predictive probability</a:t>
                </a:r>
              </a:p>
              <a:p>
                <a:r>
                  <a:rPr lang="de-DE" sz="2000" b="0" i="0"/>
                  <a:t>of pLSA mixture model</a:t>
                </a:r>
              </a:p>
            </p:txBody>
          </p:sp>
        </p:grpSp>
        <p:pic>
          <p:nvPicPr>
            <p:cNvPr id="994321" name="Picture 17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" y="2064"/>
              <a:ext cx="942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4615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94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94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94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94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3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943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943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3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18497"/>
          </a:xfrm>
        </p:spPr>
        <p:txBody>
          <a:bodyPr/>
          <a:lstStyle/>
          <a:p>
            <a:r>
              <a:rPr lang="en-US" altLang="zh-CN" dirty="0">
                <a:ea typeface="宋体" pitchFamily="2" charset="-122"/>
              </a:rPr>
              <a:t>EM Algorithm: Derivation</a:t>
            </a:r>
          </a:p>
        </p:txBody>
      </p:sp>
      <p:sp>
        <p:nvSpPr>
          <p:cNvPr id="9963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96752"/>
            <a:ext cx="8229600" cy="5112568"/>
          </a:xfrm>
        </p:spPr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Q-parameterized </a:t>
            </a:r>
            <a:r>
              <a:rPr lang="en-US" altLang="zh-CN" dirty="0">
                <a:ea typeface="宋体" pitchFamily="2" charset="-122"/>
              </a:rPr>
              <a:t>lower bound on log-likelihood</a:t>
            </a:r>
          </a:p>
          <a:p>
            <a:endParaRPr lang="en-US" altLang="zh-CN" dirty="0">
              <a:ea typeface="宋体" pitchFamily="2" charset="-122"/>
            </a:endParaRPr>
          </a:p>
          <a:p>
            <a:endParaRPr lang="en-US" altLang="zh-CN" dirty="0">
              <a:ea typeface="宋体" pitchFamily="2" charset="-122"/>
            </a:endParaRPr>
          </a:p>
          <a:p>
            <a:pPr>
              <a:lnSpc>
                <a:spcPct val="60000"/>
              </a:lnSpc>
            </a:pPr>
            <a:endParaRPr lang="en-US" altLang="zh-CN" dirty="0">
              <a:ea typeface="宋体" pitchFamily="2" charset="-122"/>
            </a:endParaRPr>
          </a:p>
          <a:p>
            <a:pPr lvl="1"/>
            <a:endParaRPr lang="en-US" altLang="zh-CN" dirty="0">
              <a:ea typeface="宋体" pitchFamily="2" charset="-122"/>
            </a:endParaRPr>
          </a:p>
          <a:p>
            <a:r>
              <a:rPr lang="en-US" altLang="zh-CN" dirty="0">
                <a:ea typeface="宋体" pitchFamily="2" charset="-122"/>
              </a:rPr>
              <a:t>Follows from </a:t>
            </a:r>
            <a:r>
              <a:rPr lang="en-US" altLang="zh-CN" b="1" dirty="0">
                <a:solidFill>
                  <a:srgbClr val="FF3300"/>
                </a:solidFill>
                <a:ea typeface="宋体" pitchFamily="2" charset="-122"/>
              </a:rPr>
              <a:t>Jensen’s inequality</a:t>
            </a:r>
          </a:p>
        </p:txBody>
      </p:sp>
      <p:sp>
        <p:nvSpPr>
          <p:cNvPr id="996356" name="Rectangle 4"/>
          <p:cNvSpPr>
            <a:spLocks noChangeArrowheads="1"/>
          </p:cNvSpPr>
          <p:nvPr/>
        </p:nvSpPr>
        <p:spPr bwMode="auto">
          <a:xfrm>
            <a:off x="1198563" y="2008119"/>
            <a:ext cx="7210425" cy="990600"/>
          </a:xfrm>
          <a:prstGeom prst="rect">
            <a:avLst/>
          </a:prstGeom>
          <a:solidFill>
            <a:srgbClr val="C0C0C0">
              <a:alpha val="50000"/>
            </a:srgbClr>
          </a:solidFill>
          <a:ln w="9525" algn="ctr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6357" name="Text Box 5"/>
          <p:cNvSpPr txBox="1">
            <a:spLocks noChangeArrowheads="1"/>
          </p:cNvSpPr>
          <p:nvPr/>
        </p:nvSpPr>
        <p:spPr bwMode="auto">
          <a:xfrm>
            <a:off x="3733800" y="2998719"/>
            <a:ext cx="17526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kumimoji="0" lang="de-DE" sz="1600" b="0"/>
              <a:t>observed pairs with index r</a:t>
            </a:r>
            <a:endParaRPr kumimoji="0" lang="de-DE" sz="1600" b="0">
              <a:latin typeface="Times" pitchFamily="18" charset="0"/>
            </a:endParaRPr>
          </a:p>
        </p:txBody>
      </p:sp>
      <p:sp>
        <p:nvSpPr>
          <p:cNvPr id="996358" name="Freeform 6"/>
          <p:cNvSpPr>
            <a:spLocks/>
          </p:cNvSpPr>
          <p:nvPr/>
        </p:nvSpPr>
        <p:spPr bwMode="auto">
          <a:xfrm>
            <a:off x="3429000" y="2998719"/>
            <a:ext cx="381000" cy="304800"/>
          </a:xfrm>
          <a:custGeom>
            <a:avLst/>
            <a:gdLst>
              <a:gd name="T0" fmla="*/ 240 w 240"/>
              <a:gd name="T1" fmla="*/ 192 h 192"/>
              <a:gd name="T2" fmla="*/ 0 w 240"/>
              <a:gd name="T3" fmla="*/ 192 h 192"/>
              <a:gd name="T4" fmla="*/ 0 w 240"/>
              <a:gd name="T5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40" h="192">
                <a:moveTo>
                  <a:pt x="240" y="192"/>
                </a:moveTo>
                <a:lnTo>
                  <a:pt x="0" y="192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6359" name="Text Box 7"/>
          <p:cNvSpPr txBox="1">
            <a:spLocks noChangeArrowheads="1"/>
          </p:cNvSpPr>
          <p:nvPr/>
        </p:nvSpPr>
        <p:spPr bwMode="auto">
          <a:xfrm>
            <a:off x="5943600" y="3151119"/>
            <a:ext cx="1752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kumimoji="0" lang="de-DE" sz="1600" b="0"/>
              <a:t>Q distribution</a:t>
            </a:r>
            <a:endParaRPr kumimoji="0" lang="de-DE" sz="1600" b="0">
              <a:latin typeface="Times" pitchFamily="18" charset="0"/>
            </a:endParaRPr>
          </a:p>
        </p:txBody>
      </p:sp>
      <p:pic>
        <p:nvPicPr>
          <p:cNvPr id="996360" name="Picture 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3" y="2071619"/>
            <a:ext cx="6343650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96361" name="Line 9"/>
          <p:cNvSpPr>
            <a:spLocks noChangeShapeType="1"/>
          </p:cNvSpPr>
          <p:nvPr/>
        </p:nvSpPr>
        <p:spPr bwMode="auto">
          <a:xfrm flipH="1" flipV="1">
            <a:off x="4724400" y="2693919"/>
            <a:ext cx="1828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6362" name="Line 10"/>
          <p:cNvSpPr>
            <a:spLocks noChangeShapeType="1"/>
          </p:cNvSpPr>
          <p:nvPr/>
        </p:nvSpPr>
        <p:spPr bwMode="auto">
          <a:xfrm flipH="1" flipV="1">
            <a:off x="6629400" y="2846319"/>
            <a:ext cx="152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996363" name="Picture 11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376" y="4959499"/>
            <a:ext cx="6096000" cy="1493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238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330" name="Rectangle 2"/>
          <p:cNvSpPr>
            <a:spLocks noChangeArrowheads="1"/>
          </p:cNvSpPr>
          <p:nvPr/>
        </p:nvSpPr>
        <p:spPr bwMode="auto">
          <a:xfrm>
            <a:off x="850900" y="1143000"/>
            <a:ext cx="7847013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50000"/>
              </a:spcBef>
              <a:spcAft>
                <a:spcPct val="25000"/>
              </a:spcAft>
              <a:buClr>
                <a:schemeClr val="tx1"/>
              </a:buClr>
              <a:buSzPct val="75000"/>
              <a:buFont typeface="Wingdings" pitchFamily="2" charset="2"/>
              <a:buBlip>
                <a:blip r:embed="rId4"/>
              </a:buBlip>
            </a:pPr>
            <a:r>
              <a:rPr kumimoji="0" lang="de-DE" sz="2000" i="0">
                <a:solidFill>
                  <a:srgbClr val="FF0000"/>
                </a:solidFill>
              </a:rPr>
              <a:t>E step</a:t>
            </a:r>
            <a:r>
              <a:rPr kumimoji="0" lang="de-DE" sz="2000" b="0" i="0">
                <a:solidFill>
                  <a:srgbClr val="000000"/>
                </a:solidFill>
              </a:rPr>
              <a:t>: posterior probability of latent variables (</a:t>
            </a:r>
            <a:r>
              <a:rPr kumimoji="0" lang="en-US" altLang="zh-CN" sz="2000" b="0" i="0">
                <a:solidFill>
                  <a:srgbClr val="000000"/>
                </a:solidFill>
                <a:ea typeface="宋体" pitchFamily="2" charset="-122"/>
              </a:rPr>
              <a:t>“concepts”)</a:t>
            </a:r>
            <a:endParaRPr kumimoji="0" lang="de-DE" sz="2000" b="0" i="0">
              <a:solidFill>
                <a:srgbClr val="000000"/>
              </a:solidFill>
            </a:endParaRPr>
          </a:p>
          <a:p>
            <a:pPr marL="342900" indent="-342900" algn="l">
              <a:spcBef>
                <a:spcPct val="50000"/>
              </a:spcBef>
              <a:spcAft>
                <a:spcPct val="25000"/>
              </a:spcAft>
              <a:buClr>
                <a:schemeClr val="tx1"/>
              </a:buClr>
              <a:buSzPct val="75000"/>
              <a:buFont typeface="Wingdings" pitchFamily="2" charset="2"/>
              <a:buNone/>
            </a:pPr>
            <a:endParaRPr kumimoji="0" lang="de-DE" sz="2000" b="0" i="0">
              <a:solidFill>
                <a:srgbClr val="000000"/>
              </a:solidFill>
            </a:endParaRPr>
          </a:p>
          <a:p>
            <a:pPr marL="342900" indent="-342900" algn="l">
              <a:spcBef>
                <a:spcPct val="50000"/>
              </a:spcBef>
              <a:spcAft>
                <a:spcPct val="25000"/>
              </a:spcAft>
              <a:buClr>
                <a:schemeClr val="tx1"/>
              </a:buClr>
              <a:buSzPct val="75000"/>
              <a:buFont typeface="Wingdings" pitchFamily="2" charset="2"/>
              <a:buNone/>
            </a:pPr>
            <a:endParaRPr kumimoji="0" lang="de-DE" sz="2000" b="0" i="0">
              <a:solidFill>
                <a:srgbClr val="000000"/>
              </a:solidFill>
            </a:endParaRPr>
          </a:p>
          <a:p>
            <a:pPr marL="342900" indent="-342900" algn="l">
              <a:spcBef>
                <a:spcPct val="50000"/>
              </a:spcBef>
              <a:spcAft>
                <a:spcPct val="25000"/>
              </a:spcAft>
              <a:buClr>
                <a:schemeClr val="tx1"/>
              </a:buClr>
              <a:buSzPct val="75000"/>
              <a:buFont typeface="Wingdings" pitchFamily="2" charset="2"/>
              <a:buNone/>
            </a:pPr>
            <a:endParaRPr kumimoji="0" lang="de-DE" sz="2000" b="0" i="0">
              <a:solidFill>
                <a:srgbClr val="000000"/>
              </a:solidFill>
            </a:endParaRPr>
          </a:p>
        </p:txBody>
      </p:sp>
      <p:sp>
        <p:nvSpPr>
          <p:cNvPr id="995331" name="Rectangle 3"/>
          <p:cNvSpPr>
            <a:spLocks noChangeArrowheads="1"/>
          </p:cNvSpPr>
          <p:nvPr/>
        </p:nvSpPr>
        <p:spPr bwMode="auto">
          <a:xfrm>
            <a:off x="5105400" y="4572000"/>
            <a:ext cx="4038600" cy="838200"/>
          </a:xfrm>
          <a:prstGeom prst="rect">
            <a:avLst/>
          </a:prstGeom>
          <a:solidFill>
            <a:srgbClr val="C0C0C0">
              <a:alpha val="50000"/>
            </a:srgbClr>
          </a:solidFill>
          <a:ln w="9525" algn="ctr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5334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184374"/>
            <a:ext cx="8229600" cy="698128"/>
          </a:xfrm>
        </p:spPr>
        <p:txBody>
          <a:bodyPr>
            <a:normAutofit/>
          </a:bodyPr>
          <a:lstStyle/>
          <a:p>
            <a:r>
              <a:rPr lang="de-DE" dirty="0"/>
              <a:t>Expectation Maximization Algorithm</a:t>
            </a:r>
            <a:endParaRPr lang="en-US" altLang="zh-CN" dirty="0">
              <a:ea typeface="宋体" pitchFamily="2" charset="-122"/>
            </a:endParaRPr>
          </a:p>
        </p:txBody>
      </p:sp>
      <p:grpSp>
        <p:nvGrpSpPr>
          <p:cNvPr id="995336" name="Group 8"/>
          <p:cNvGrpSpPr>
            <a:grpSpLocks/>
          </p:cNvGrpSpPr>
          <p:nvPr/>
        </p:nvGrpSpPr>
        <p:grpSpPr bwMode="auto">
          <a:xfrm>
            <a:off x="2070100" y="5216525"/>
            <a:ext cx="3006725" cy="1003300"/>
            <a:chOff x="1344" y="3380"/>
            <a:chExt cx="1894" cy="632"/>
          </a:xfrm>
        </p:grpSpPr>
        <p:sp>
          <p:nvSpPr>
            <p:cNvPr id="995337" name="AutoShape 9"/>
            <p:cNvSpPr>
              <a:spLocks/>
            </p:cNvSpPr>
            <p:nvPr/>
          </p:nvSpPr>
          <p:spPr bwMode="auto">
            <a:xfrm rot="-5400000">
              <a:off x="2228" y="2736"/>
              <a:ext cx="200" cy="1488"/>
            </a:xfrm>
            <a:prstGeom prst="leftBrace">
              <a:avLst>
                <a:gd name="adj1" fmla="val 620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5338" name="Text Box 10"/>
            <p:cNvSpPr txBox="1">
              <a:spLocks noChangeArrowheads="1"/>
            </p:cNvSpPr>
            <p:nvPr/>
          </p:nvSpPr>
          <p:spPr bwMode="auto">
            <a:xfrm>
              <a:off x="1344" y="3608"/>
              <a:ext cx="1894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de-DE" sz="1800" b="0" i="0"/>
                <a:t>how often is term </a:t>
              </a:r>
              <a:r>
                <a:rPr lang="de-DE" sz="1800" b="0">
                  <a:latin typeface="Times" pitchFamily="18" charset="0"/>
                </a:rPr>
                <a:t>w</a:t>
              </a:r>
              <a:r>
                <a:rPr lang="de-DE" sz="1800" b="0" i="0"/>
                <a:t> associated with concept </a:t>
              </a:r>
              <a:r>
                <a:rPr lang="de-DE" sz="1800" b="0">
                  <a:latin typeface="Times" pitchFamily="18" charset="0"/>
                </a:rPr>
                <a:t>z </a:t>
              </a:r>
              <a:r>
                <a:rPr lang="en-US" altLang="zh-CN" sz="1800" b="0" i="0">
                  <a:ea typeface="宋体" pitchFamily="2" charset="-122"/>
                </a:rPr>
                <a:t>?</a:t>
              </a:r>
              <a:endParaRPr lang="de-DE" sz="1800" b="0" i="0"/>
            </a:p>
          </p:txBody>
        </p:sp>
      </p:grpSp>
      <p:grpSp>
        <p:nvGrpSpPr>
          <p:cNvPr id="995339" name="Group 11"/>
          <p:cNvGrpSpPr>
            <a:grpSpLocks/>
          </p:cNvGrpSpPr>
          <p:nvPr/>
        </p:nvGrpSpPr>
        <p:grpSpPr bwMode="auto">
          <a:xfrm>
            <a:off x="5956300" y="5292725"/>
            <a:ext cx="3082925" cy="958850"/>
            <a:chOff x="3792" y="3428"/>
            <a:chExt cx="1942" cy="604"/>
          </a:xfrm>
        </p:grpSpPr>
        <p:sp>
          <p:nvSpPr>
            <p:cNvPr id="995340" name="AutoShape 12"/>
            <p:cNvSpPr>
              <a:spLocks/>
            </p:cNvSpPr>
            <p:nvPr/>
          </p:nvSpPr>
          <p:spPr bwMode="auto">
            <a:xfrm rot="-5400000">
              <a:off x="4746" y="2784"/>
              <a:ext cx="200" cy="1488"/>
            </a:xfrm>
            <a:prstGeom prst="leftBrace">
              <a:avLst>
                <a:gd name="adj1" fmla="val 620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5341" name="Text Box 13"/>
            <p:cNvSpPr txBox="1">
              <a:spLocks noChangeArrowheads="1"/>
            </p:cNvSpPr>
            <p:nvPr/>
          </p:nvSpPr>
          <p:spPr bwMode="auto">
            <a:xfrm>
              <a:off x="3792" y="3628"/>
              <a:ext cx="1942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de-DE" sz="1800" b="0" i="0"/>
                <a:t>how often is document </a:t>
              </a:r>
              <a:r>
                <a:rPr lang="de-DE" sz="1800" b="0">
                  <a:latin typeface="Times" pitchFamily="18" charset="0"/>
                </a:rPr>
                <a:t>d</a:t>
              </a:r>
              <a:r>
                <a:rPr lang="de-DE" sz="1800" b="0" i="0">
                  <a:latin typeface="Times" pitchFamily="18" charset="0"/>
                </a:rPr>
                <a:t> </a:t>
              </a:r>
              <a:r>
                <a:rPr lang="de-DE" sz="1800" b="0" i="0"/>
                <a:t>associated with concept </a:t>
              </a:r>
              <a:r>
                <a:rPr lang="de-DE" sz="1800" b="0">
                  <a:latin typeface="Times" pitchFamily="18" charset="0"/>
                </a:rPr>
                <a:t>z </a:t>
              </a:r>
              <a:r>
                <a:rPr lang="de-DE" sz="1800" b="0" i="0"/>
                <a:t>?</a:t>
              </a:r>
            </a:p>
          </p:txBody>
        </p:sp>
      </p:grpSp>
      <p:sp>
        <p:nvSpPr>
          <p:cNvPr id="995342" name="Text Box 14"/>
          <p:cNvSpPr txBox="1">
            <a:spLocks noChangeArrowheads="1"/>
          </p:cNvSpPr>
          <p:nvPr/>
        </p:nvSpPr>
        <p:spPr bwMode="auto">
          <a:xfrm>
            <a:off x="5727700" y="2165350"/>
            <a:ext cx="32004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/>
            <a:r>
              <a:rPr kumimoji="0" lang="de-DE" sz="1600" b="0"/>
              <a:t>Probability that the occurence of term </a:t>
            </a:r>
            <a:r>
              <a:rPr kumimoji="0" lang="de-DE" sz="1600" b="0">
                <a:latin typeface="Times" pitchFamily="18" charset="0"/>
              </a:rPr>
              <a:t>w</a:t>
            </a:r>
            <a:r>
              <a:rPr kumimoji="0" lang="de-DE" sz="1600" b="0" i="0"/>
              <a:t> </a:t>
            </a:r>
            <a:r>
              <a:rPr kumimoji="0" lang="de-DE" sz="1600" b="0"/>
              <a:t>in document </a:t>
            </a:r>
            <a:r>
              <a:rPr kumimoji="0" lang="de-DE" sz="1600" b="0">
                <a:latin typeface="Times" pitchFamily="18" charset="0"/>
              </a:rPr>
              <a:t>d</a:t>
            </a:r>
            <a:r>
              <a:rPr kumimoji="0" lang="de-DE" sz="1600" b="0"/>
              <a:t> can be </a:t>
            </a:r>
            <a:r>
              <a:rPr kumimoji="0" lang="en-US" altLang="zh-CN" sz="1600" b="0">
                <a:ea typeface="宋体" pitchFamily="2" charset="-122"/>
              </a:rPr>
              <a:t>“</a:t>
            </a:r>
            <a:r>
              <a:rPr kumimoji="0" lang="de-DE" sz="1600" b="0"/>
              <a:t>explained“ by concept </a:t>
            </a:r>
            <a:r>
              <a:rPr kumimoji="0" lang="de-DE" sz="1600" b="0">
                <a:latin typeface="Times" pitchFamily="18" charset="0"/>
              </a:rPr>
              <a:t>z</a:t>
            </a:r>
          </a:p>
        </p:txBody>
      </p:sp>
      <p:sp>
        <p:nvSpPr>
          <p:cNvPr id="995343" name="Freeform 15"/>
          <p:cNvSpPr>
            <a:spLocks/>
          </p:cNvSpPr>
          <p:nvPr/>
        </p:nvSpPr>
        <p:spPr bwMode="auto">
          <a:xfrm>
            <a:off x="127000" y="2514600"/>
            <a:ext cx="884238" cy="2298700"/>
          </a:xfrm>
          <a:custGeom>
            <a:avLst/>
            <a:gdLst>
              <a:gd name="T0" fmla="*/ 648 w 648"/>
              <a:gd name="T1" fmla="*/ 1440 h 1448"/>
              <a:gd name="T2" fmla="*/ 216 w 648"/>
              <a:gd name="T3" fmla="*/ 1248 h 1448"/>
              <a:gd name="T4" fmla="*/ 72 w 648"/>
              <a:gd name="T5" fmla="*/ 240 h 1448"/>
              <a:gd name="T6" fmla="*/ 648 w 648"/>
              <a:gd name="T7" fmla="*/ 0 h 1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1448">
                <a:moveTo>
                  <a:pt x="648" y="1440"/>
                </a:moveTo>
                <a:cubicBezTo>
                  <a:pt x="480" y="1444"/>
                  <a:pt x="312" y="1448"/>
                  <a:pt x="216" y="1248"/>
                </a:cubicBezTo>
                <a:cubicBezTo>
                  <a:pt x="120" y="1048"/>
                  <a:pt x="0" y="448"/>
                  <a:pt x="72" y="240"/>
                </a:cubicBezTo>
                <a:cubicBezTo>
                  <a:pt x="144" y="32"/>
                  <a:pt x="396" y="16"/>
                  <a:pt x="648" y="0"/>
                </a:cubicBezTo>
              </a:path>
            </a:pathLst>
          </a:custGeom>
          <a:noFill/>
          <a:ln w="38100" cap="flat" cmpd="sng">
            <a:solidFill>
              <a:srgbClr val="0033CC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95344" name="Freeform 16"/>
          <p:cNvSpPr>
            <a:spLocks/>
          </p:cNvSpPr>
          <p:nvPr/>
        </p:nvSpPr>
        <p:spPr bwMode="auto">
          <a:xfrm>
            <a:off x="76200" y="2393950"/>
            <a:ext cx="927100" cy="2374900"/>
          </a:xfrm>
          <a:custGeom>
            <a:avLst/>
            <a:gdLst>
              <a:gd name="T0" fmla="*/ 728 w 728"/>
              <a:gd name="T1" fmla="*/ 56 h 1496"/>
              <a:gd name="T2" fmla="*/ 104 w 728"/>
              <a:gd name="T3" fmla="*/ 200 h 1496"/>
              <a:gd name="T4" fmla="*/ 104 w 728"/>
              <a:gd name="T5" fmla="*/ 1256 h 1496"/>
              <a:gd name="T6" fmla="*/ 728 w 728"/>
              <a:gd name="T7" fmla="*/ 1496 h 1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28" h="1496">
                <a:moveTo>
                  <a:pt x="728" y="56"/>
                </a:moveTo>
                <a:cubicBezTo>
                  <a:pt x="468" y="28"/>
                  <a:pt x="208" y="0"/>
                  <a:pt x="104" y="200"/>
                </a:cubicBezTo>
                <a:cubicBezTo>
                  <a:pt x="0" y="400"/>
                  <a:pt x="0" y="1040"/>
                  <a:pt x="104" y="1256"/>
                </a:cubicBezTo>
                <a:cubicBezTo>
                  <a:pt x="208" y="1472"/>
                  <a:pt x="468" y="1484"/>
                  <a:pt x="728" y="1496"/>
                </a:cubicBezTo>
              </a:path>
            </a:pathLst>
          </a:custGeom>
          <a:noFill/>
          <a:ln w="38100" cap="flat" cmpd="sng">
            <a:solidFill>
              <a:srgbClr val="FF33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995346" name="Group 18"/>
          <p:cNvGrpSpPr>
            <a:grpSpLocks/>
          </p:cNvGrpSpPr>
          <p:nvPr/>
        </p:nvGrpSpPr>
        <p:grpSpPr bwMode="auto">
          <a:xfrm>
            <a:off x="88900" y="5032375"/>
            <a:ext cx="609600" cy="685800"/>
            <a:chOff x="96" y="3264"/>
            <a:chExt cx="384" cy="432"/>
          </a:xfrm>
        </p:grpSpPr>
        <p:sp>
          <p:nvSpPr>
            <p:cNvPr id="995347" name="AutoShape 19"/>
            <p:cNvSpPr>
              <a:spLocks noChangeArrowheads="1"/>
            </p:cNvSpPr>
            <p:nvPr/>
          </p:nvSpPr>
          <p:spPr bwMode="auto">
            <a:xfrm>
              <a:off x="144" y="3504"/>
              <a:ext cx="336" cy="192"/>
            </a:xfrm>
            <a:prstGeom prst="curvedUpArrow">
              <a:avLst>
                <a:gd name="adj1" fmla="val 35000"/>
                <a:gd name="adj2" fmla="val 70000"/>
                <a:gd name="adj3" fmla="val 33333"/>
              </a:avLst>
            </a:prstGeom>
            <a:solidFill>
              <a:srgbClr val="0000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5348" name="AutoShape 20"/>
            <p:cNvSpPr>
              <a:spLocks noChangeArrowheads="1"/>
            </p:cNvSpPr>
            <p:nvPr/>
          </p:nvSpPr>
          <p:spPr bwMode="auto">
            <a:xfrm rot="10547648">
              <a:off x="96" y="3264"/>
              <a:ext cx="336" cy="192"/>
            </a:xfrm>
            <a:prstGeom prst="curvedUpArrow">
              <a:avLst>
                <a:gd name="adj1" fmla="val 35000"/>
                <a:gd name="adj2" fmla="val 70000"/>
                <a:gd name="adj3" fmla="val 33333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995352" name="Group 24"/>
          <p:cNvGrpSpPr>
            <a:grpSpLocks/>
          </p:cNvGrpSpPr>
          <p:nvPr/>
        </p:nvGrpSpPr>
        <p:grpSpPr bwMode="auto">
          <a:xfrm>
            <a:off x="911225" y="1992313"/>
            <a:ext cx="4733925" cy="1071562"/>
            <a:chOff x="574" y="1255"/>
            <a:chExt cx="2982" cy="675"/>
          </a:xfrm>
        </p:grpSpPr>
        <p:sp>
          <p:nvSpPr>
            <p:cNvPr id="995332" name="Rectangle 4"/>
            <p:cNvSpPr>
              <a:spLocks noChangeArrowheads="1"/>
            </p:cNvSpPr>
            <p:nvPr/>
          </p:nvSpPr>
          <p:spPr bwMode="auto">
            <a:xfrm>
              <a:off x="574" y="1255"/>
              <a:ext cx="2982" cy="675"/>
            </a:xfrm>
            <a:prstGeom prst="rect">
              <a:avLst/>
            </a:prstGeom>
            <a:solidFill>
              <a:srgbClr val="C0C0C0">
                <a:alpha val="50000"/>
              </a:srgbClr>
            </a:solidFill>
            <a:ln w="9525" algn="ctr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995349" name="Picture 21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" y="1377"/>
              <a:ext cx="2853" cy="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95353" name="Group 25"/>
          <p:cNvGrpSpPr>
            <a:grpSpLocks/>
          </p:cNvGrpSpPr>
          <p:nvPr/>
        </p:nvGrpSpPr>
        <p:grpSpPr bwMode="auto">
          <a:xfrm>
            <a:off x="838200" y="3200400"/>
            <a:ext cx="8232775" cy="2209800"/>
            <a:chOff x="528" y="2016"/>
            <a:chExt cx="5186" cy="1392"/>
          </a:xfrm>
        </p:grpSpPr>
        <p:sp>
          <p:nvSpPr>
            <p:cNvPr id="995333" name="Rectangle 5"/>
            <p:cNvSpPr>
              <a:spLocks noChangeArrowheads="1"/>
            </p:cNvSpPr>
            <p:nvPr/>
          </p:nvSpPr>
          <p:spPr bwMode="auto">
            <a:xfrm>
              <a:off x="528" y="2880"/>
              <a:ext cx="2640" cy="528"/>
            </a:xfrm>
            <a:prstGeom prst="rect">
              <a:avLst/>
            </a:prstGeom>
            <a:solidFill>
              <a:srgbClr val="C0C0C0">
                <a:alpha val="50000"/>
              </a:srgbClr>
            </a:solidFill>
            <a:ln w="9525" algn="ctr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5345" name="Rectangle 17"/>
            <p:cNvSpPr>
              <a:spLocks noChangeArrowheads="1"/>
            </p:cNvSpPr>
            <p:nvPr/>
          </p:nvSpPr>
          <p:spPr bwMode="auto">
            <a:xfrm>
              <a:off x="536" y="2016"/>
              <a:ext cx="4943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50000"/>
                </a:spcBef>
                <a:spcAft>
                  <a:spcPct val="25000"/>
                </a:spcAft>
                <a:buClr>
                  <a:schemeClr val="tx1"/>
                </a:buClr>
                <a:buSzPct val="75000"/>
                <a:buFont typeface="Wingdings" pitchFamily="2" charset="2"/>
                <a:buBlip>
                  <a:blip r:embed="rId4"/>
                </a:buBlip>
              </a:pPr>
              <a:endParaRPr kumimoji="0" lang="de-DE" sz="1800" b="0" i="0">
                <a:solidFill>
                  <a:srgbClr val="000000"/>
                </a:solidFill>
              </a:endParaRPr>
            </a:p>
            <a:p>
              <a:pPr marL="342900" indent="-342900" algn="l">
                <a:spcBef>
                  <a:spcPct val="50000"/>
                </a:spcBef>
                <a:spcAft>
                  <a:spcPct val="25000"/>
                </a:spcAft>
                <a:buClr>
                  <a:schemeClr val="tx1"/>
                </a:buClr>
                <a:buSzPct val="75000"/>
                <a:buFont typeface="Wingdings" pitchFamily="2" charset="2"/>
                <a:buBlip>
                  <a:blip r:embed="rId4"/>
                </a:buBlip>
              </a:pPr>
              <a:r>
                <a:rPr kumimoji="0" lang="de-DE" sz="2000" i="0">
                  <a:solidFill>
                    <a:srgbClr val="0000CC"/>
                  </a:solidFill>
                </a:rPr>
                <a:t>M step</a:t>
              </a:r>
              <a:r>
                <a:rPr kumimoji="0" lang="de-DE" sz="1800" b="0" i="0">
                  <a:solidFill>
                    <a:srgbClr val="000000"/>
                  </a:solidFill>
                </a:rPr>
                <a:t>: parameter estimation based on  </a:t>
              </a:r>
              <a:r>
                <a:rPr kumimoji="0" lang="en-US" altLang="zh-CN" sz="1800" b="0" i="0">
                  <a:solidFill>
                    <a:srgbClr val="000000"/>
                  </a:solidFill>
                  <a:ea typeface="宋体" pitchFamily="2" charset="-122"/>
                </a:rPr>
                <a:t>“completed” </a:t>
              </a:r>
              <a:r>
                <a:rPr kumimoji="0" lang="de-DE" sz="1800" b="0" i="0">
                  <a:solidFill>
                    <a:srgbClr val="000000"/>
                  </a:solidFill>
                </a:rPr>
                <a:t>statistics</a:t>
              </a:r>
            </a:p>
          </p:txBody>
        </p:sp>
        <p:pic>
          <p:nvPicPr>
            <p:cNvPr id="995350" name="Picture 22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" y="2984"/>
              <a:ext cx="5103" cy="3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95351" name="Rectangle 23"/>
          <p:cNvSpPr>
            <a:spLocks noChangeArrowheads="1"/>
          </p:cNvSpPr>
          <p:nvPr/>
        </p:nvSpPr>
        <p:spPr bwMode="auto">
          <a:xfrm>
            <a:off x="533400" y="6381328"/>
            <a:ext cx="8610600" cy="466725"/>
          </a:xfrm>
          <a:prstGeom prst="rect">
            <a:avLst/>
          </a:prstGeom>
          <a:solidFill>
            <a:srgbClr val="C0C0C0">
              <a:alpha val="70000"/>
            </a:srgbClr>
          </a:solidFill>
          <a:ln w="9525" algn="ctr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/>
            <a:r>
              <a:rPr lang="en-US" altLang="zh-CN" sz="1200" b="0" i="0" dirty="0">
                <a:solidFill>
                  <a:srgbClr val="000000"/>
                </a:solidFill>
                <a:ea typeface="宋体" pitchFamily="2" charset="-122"/>
              </a:rPr>
              <a:t>A.P. </a:t>
            </a:r>
            <a:r>
              <a:rPr lang="en-US" altLang="zh-CN" sz="1200" b="0" i="0" dirty="0" err="1">
                <a:solidFill>
                  <a:srgbClr val="000000"/>
                </a:solidFill>
                <a:ea typeface="宋体" pitchFamily="2" charset="-122"/>
              </a:rPr>
              <a:t>Dempster</a:t>
            </a:r>
            <a:r>
              <a:rPr lang="en-US" altLang="zh-CN" sz="1200" b="0" i="0" dirty="0">
                <a:solidFill>
                  <a:srgbClr val="000000"/>
                </a:solidFill>
                <a:ea typeface="宋体" pitchFamily="2" charset="-122"/>
              </a:rPr>
              <a:t>, N.M. Laird, and D.B. Rubin, Maximum Likelihood from Incomplete Data via the EM Algorithm, Journal of Royal Statistical Society B, vol. 39, no. 1, pp. 1-38, 1977</a:t>
            </a:r>
          </a:p>
        </p:txBody>
      </p:sp>
    </p:spTree>
    <p:extLst>
      <p:ext uri="{BB962C8B-B14F-4D97-AF65-F5344CB8AC3E}">
        <p14:creationId xmlns:p14="http://schemas.microsoft.com/office/powerpoint/2010/main" val="889399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95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95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995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995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995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95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95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953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953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95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95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995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5331" grpId="0" animBg="1"/>
      <p:bldP spid="995342" grpId="0"/>
      <p:bldP spid="995343" grpId="0" animBg="1"/>
      <p:bldP spid="99534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95275"/>
            <a:ext cx="7124700" cy="6168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661229" y="6306270"/>
                <a:ext cx="1676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z</m:t>
                        </m:r>
                      </m:e>
                    </m:d>
                  </m:oMath>
                </a14:m>
                <a:r>
                  <a:rPr lang="en-US" dirty="0" smtClean="0"/>
                  <a:t> Matrix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229" y="6306270"/>
                <a:ext cx="1676400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019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0811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Variations of </a:t>
            </a:r>
            <a:r>
              <a:rPr lang="en-US" sz="3600" dirty="0" err="1" smtClean="0"/>
              <a:t>pLSA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32859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Hierarchical extensions: </a:t>
            </a:r>
          </a:p>
          <a:p>
            <a:pPr lvl="1"/>
            <a:r>
              <a:rPr lang="en-US" sz="2600" dirty="0"/>
              <a:t>Asymmetric: MASHA ("Multinomial </a:t>
            </a:r>
            <a:r>
              <a:rPr lang="en-US" sz="2600" dirty="0" smtClean="0"/>
              <a:t>Asymmetric </a:t>
            </a:r>
            <a:r>
              <a:rPr lang="en-US" sz="2600" dirty="0"/>
              <a:t>Hierarchical Analysis") </a:t>
            </a:r>
            <a:endParaRPr lang="en-US" sz="2600" dirty="0" smtClean="0"/>
          </a:p>
          <a:p>
            <a:pPr lvl="1"/>
            <a:r>
              <a:rPr lang="en-US" sz="2600" dirty="0" smtClean="0"/>
              <a:t>Symmetric</a:t>
            </a:r>
            <a:r>
              <a:rPr lang="en-US" sz="2600" dirty="0"/>
              <a:t>: HPLSA ("Hierarchical Probabilistic Latent Semantic Analysis") </a:t>
            </a:r>
            <a:endParaRPr lang="en-US" sz="2600" dirty="0" smtClean="0"/>
          </a:p>
          <a:p>
            <a:endParaRPr lang="en-US" dirty="0" smtClean="0"/>
          </a:p>
          <a:p>
            <a:r>
              <a:rPr lang="en-US" dirty="0" smtClean="0"/>
              <a:t>Manifold </a:t>
            </a:r>
            <a:r>
              <a:rPr lang="en-US" dirty="0" err="1" smtClean="0"/>
              <a:t>regularizer</a:t>
            </a:r>
            <a:r>
              <a:rPr lang="en-US" dirty="0" smtClean="0"/>
              <a:t>: </a:t>
            </a:r>
            <a:endParaRPr lang="en-US" dirty="0"/>
          </a:p>
          <a:p>
            <a:pPr lvl="1"/>
            <a:r>
              <a:rPr lang="en-US" sz="2400" dirty="0"/>
              <a:t>Probabilistic Dyadic Data Analysis with Local and Global Consistency</a:t>
            </a:r>
          </a:p>
          <a:p>
            <a:endParaRPr lang="en-US" dirty="0" smtClean="0"/>
          </a:p>
          <a:p>
            <a:r>
              <a:rPr lang="en-US" dirty="0" smtClean="0"/>
              <a:t>Generative models: </a:t>
            </a:r>
          </a:p>
          <a:p>
            <a:pPr lvl="1"/>
            <a:r>
              <a:rPr lang="en-US" sz="2400" b="1" dirty="0">
                <a:solidFill>
                  <a:srgbClr val="FF0000"/>
                </a:solidFill>
              </a:rPr>
              <a:t>Latent Dirichlet allocation </a:t>
            </a:r>
            <a:r>
              <a:rPr lang="en-US" sz="2400" dirty="0"/>
              <a:t>- adds a Dirichlet prior on the per-document topic </a:t>
            </a:r>
            <a:r>
              <a:rPr lang="en-US" sz="2400" dirty="0" smtClean="0"/>
              <a:t>distribution, trying to a</a:t>
            </a:r>
            <a:r>
              <a:rPr lang="en-US" sz="2200" dirty="0" smtClean="0"/>
              <a:t>ddress an often-criticized shortcoming of PLSA, namely that it is not a proper generative model for new documents and at the same time avoid the </a:t>
            </a:r>
            <a:r>
              <a:rPr lang="en-US" sz="2200" dirty="0" err="1" smtClean="0"/>
              <a:t>overfitting</a:t>
            </a:r>
            <a:r>
              <a:rPr lang="en-US" sz="2200" dirty="0" smtClean="0"/>
              <a:t> problem.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07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6A75A-9BBF-CC47-A866-08EBB97C1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Topic</a:t>
            </a:r>
            <a:r>
              <a:rPr lang="zh-CN" altLang="en-US" dirty="0"/>
              <a:t> </a:t>
            </a:r>
            <a:r>
              <a:rPr lang="en-US" altLang="zh-CN" dirty="0"/>
              <a:t>Modeling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B02A9-9282-9F45-8EA3-496364E51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00" y="1007918"/>
            <a:ext cx="8350696" cy="5576888"/>
          </a:xfrm>
        </p:spPr>
        <p:txBody>
          <a:bodyPr/>
          <a:lstStyle/>
          <a:p>
            <a:r>
              <a:rPr lang="en-US" altLang="zh-CN" dirty="0"/>
              <a:t>A</a:t>
            </a:r>
            <a:r>
              <a:rPr lang="en-US" dirty="0"/>
              <a:t> topic model is a type of statistical model for discovering the </a:t>
            </a:r>
            <a:r>
              <a:rPr lang="en-US" altLang="zh-CN" dirty="0">
                <a:solidFill>
                  <a:srgbClr val="FF0000"/>
                </a:solidFill>
              </a:rPr>
              <a:t>latent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"topics" </a:t>
            </a:r>
            <a:r>
              <a:rPr lang="en-US" dirty="0"/>
              <a:t>that occur in a collection of documents.</a:t>
            </a:r>
          </a:p>
          <a:p>
            <a:endParaRPr lang="en-US" dirty="0"/>
          </a:p>
          <a:p>
            <a:r>
              <a:rPr lang="en-US" altLang="zh-CN" dirty="0"/>
              <a:t>Application</a:t>
            </a:r>
          </a:p>
          <a:p>
            <a:pPr lvl="1"/>
            <a:r>
              <a:rPr lang="en-US" altLang="zh-CN" dirty="0"/>
              <a:t>Document</a:t>
            </a:r>
            <a:r>
              <a:rPr lang="zh-CN" altLang="en-US" dirty="0"/>
              <a:t> </a:t>
            </a:r>
            <a:r>
              <a:rPr lang="en-US" altLang="zh-CN" dirty="0"/>
              <a:t>Generation</a:t>
            </a:r>
          </a:p>
          <a:p>
            <a:pPr lvl="1"/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Retrieval</a:t>
            </a:r>
          </a:p>
          <a:p>
            <a:pPr lvl="1"/>
            <a:r>
              <a:rPr lang="en-US" altLang="zh-CN" dirty="0"/>
              <a:t>…</a:t>
            </a:r>
            <a:r>
              <a:rPr lang="zh-CN" altLang="en-US" dirty="0"/>
              <a:t> </a:t>
            </a:r>
            <a:endParaRPr lang="en-US" dirty="0"/>
          </a:p>
          <a:p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D4121C-99F8-447A-92CA-BC9D25739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00" y="4511873"/>
            <a:ext cx="4185157" cy="13070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559A716-EEE5-4ACD-B0DD-929114414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193" y="5256354"/>
            <a:ext cx="5164283" cy="14130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423EE25-D2D7-4561-8F0D-485C4D19C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682" y="4093446"/>
            <a:ext cx="5351318" cy="131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63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Bag-of-Words (BOW)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Assumes order of words has no significance</a:t>
            </a:r>
          </a:p>
          <a:p>
            <a:pPr marL="400050" lvl="1" indent="0">
              <a:buNone/>
            </a:pPr>
            <a:r>
              <a:rPr lang="en-US" altLang="zh-CN" sz="2400" dirty="0" smtClean="0"/>
              <a:t>e.g., the term “home made” has the same probability as “made home”</a:t>
            </a:r>
          </a:p>
          <a:p>
            <a:endParaRPr lang="en-US" dirty="0"/>
          </a:p>
          <a:p>
            <a:r>
              <a:rPr lang="en-US" dirty="0" smtClean="0"/>
              <a:t>It is a simplifying assumption used in natural language processing and information retrieval</a:t>
            </a:r>
            <a:endParaRPr lang="en-US" altLang="zh-CN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46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DC37C-148B-E540-B579-DEDA08C99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Document</a:t>
            </a:r>
            <a:r>
              <a:rPr lang="zh-CN" altLang="en-US" dirty="0"/>
              <a:t> </a:t>
            </a:r>
            <a:r>
              <a:rPr lang="en-US" altLang="zh-CN" dirty="0"/>
              <a:t>Generation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2F7883-5602-8244-A02E-16009A668C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Terminology</a:t>
                </a:r>
              </a:p>
              <a:p>
                <a:pPr lvl="1"/>
                <a:r>
                  <a:rPr lang="en-US" altLang="zh-CN" dirty="0"/>
                  <a:t>Word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element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vocabulary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set</a:t>
                </a:r>
              </a:p>
              <a:p>
                <a:pPr lvl="1"/>
                <a:r>
                  <a:rPr lang="en-US" altLang="zh-CN" dirty="0"/>
                  <a:t>Document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collection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words,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not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sequence</a:t>
                </a:r>
                <a:r>
                  <a:rPr lang="zh-CN" altLang="en-US" dirty="0"/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(why?)</a:t>
                </a:r>
              </a:p>
              <a:p>
                <a:pPr lvl="1"/>
                <a:r>
                  <a:rPr lang="en-US" altLang="zh-CN" dirty="0"/>
                  <a:t>Corpus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collection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documents</a:t>
                </a:r>
              </a:p>
              <a:p>
                <a:pPr lvl="1"/>
                <a:endParaRPr lang="en-US" dirty="0"/>
              </a:p>
              <a:p>
                <a:r>
                  <a:rPr lang="en-US" altLang="zh-CN" dirty="0"/>
                  <a:t>Generate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document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by yielding each word one by one independently, wherein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  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2F7883-5602-8244-A02E-16009A668C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573EF6-B55F-CC44-BDD3-DDEDD84A77C7}"/>
                  </a:ext>
                </a:extLst>
              </p:cNvPr>
              <p:cNvSpPr txBox="1"/>
              <p:nvPr/>
            </p:nvSpPr>
            <p:spPr>
              <a:xfrm>
                <a:off x="4244954" y="4683760"/>
                <a:ext cx="7403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zh-CN" alt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573EF6-B55F-CC44-BDD3-DDEDD84A7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4954" y="4683760"/>
                <a:ext cx="740331" cy="400110"/>
              </a:xfrm>
              <a:prstGeom prst="rect">
                <a:avLst/>
              </a:prstGeom>
              <a:blipFill>
                <a:blip r:embed="rId4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916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34B39-F63C-694A-B825-741176160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88" y="188640"/>
            <a:ext cx="8172400" cy="609600"/>
          </a:xfrm>
        </p:spPr>
        <p:txBody>
          <a:bodyPr/>
          <a:lstStyle/>
          <a:p>
            <a:r>
              <a:rPr lang="en-US" altLang="zh-CN" dirty="0"/>
              <a:t>Unigram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EBA85-A9D3-8941-BF74-9BDC70382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43000"/>
            <a:ext cx="8350696" cy="5576888"/>
          </a:xfrm>
        </p:spPr>
        <p:txBody>
          <a:bodyPr/>
          <a:lstStyle/>
          <a:p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words</a:t>
            </a:r>
            <a:r>
              <a:rPr lang="zh-CN" altLang="en-US" dirty="0"/>
              <a:t> </a:t>
            </a:r>
            <a:r>
              <a:rPr lang="en-US" altLang="zh-CN" dirty="0"/>
              <a:t>appear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frequency</a:t>
            </a:r>
          </a:p>
          <a:p>
            <a:pPr lvl="1"/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Corpus:</a:t>
            </a:r>
            <a:r>
              <a:rPr lang="zh-CN" altLang="en-US" dirty="0"/>
              <a:t> </a:t>
            </a:r>
            <a:r>
              <a:rPr lang="en-US" altLang="zh-CN" dirty="0"/>
              <a:t>Shakespeare’s</a:t>
            </a:r>
            <a:r>
              <a:rPr lang="zh-CN" altLang="en-US" dirty="0"/>
              <a:t> </a:t>
            </a:r>
            <a:r>
              <a:rPr lang="en-US" altLang="zh-CN" dirty="0"/>
              <a:t>Literature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197108-4A88-9F4C-B8C3-AEF9C8D39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144440"/>
            <a:ext cx="4023360" cy="40233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933B48-2228-0647-8A61-1CE57C367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1068" y="2489200"/>
            <a:ext cx="4368800" cy="436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968E07-2E47-254B-A2B3-0ABA052300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5468" y="2975516"/>
            <a:ext cx="3744372" cy="374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520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34B39-F63C-694A-B825-741176160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88" y="188640"/>
            <a:ext cx="8172400" cy="609600"/>
          </a:xfrm>
        </p:spPr>
        <p:txBody>
          <a:bodyPr/>
          <a:lstStyle/>
          <a:p>
            <a:r>
              <a:rPr lang="en-US" altLang="zh-CN" dirty="0"/>
              <a:t>Unigram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FEBA85-A9D3-8941-BF74-9BDC703828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Frequency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based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en-US" altLang="zh-CN" dirty="0"/>
                  <a:t>Theoretical</a:t>
                </a:r>
                <a:r>
                  <a:rPr lang="zh-CN" altLang="en-US" dirty="0"/>
                  <a:t>  </a:t>
                </a:r>
                <a:r>
                  <a:rPr lang="en-US" altLang="zh-CN" dirty="0"/>
                  <a:t>basis</a:t>
                </a:r>
              </a:p>
              <a:p>
                <a:pPr lvl="1"/>
                <a:endParaRPr lang="en-US" altLang="zh-CN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FEBA85-A9D3-8941-BF74-9BDC703828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329287-A0D7-A948-973F-8F5EDD86D21F}"/>
                  </a:ext>
                </a:extLst>
              </p:cNvPr>
              <p:cNvSpPr txBox="1"/>
              <p:nvPr/>
            </p:nvSpPr>
            <p:spPr>
              <a:xfrm>
                <a:off x="2755330" y="1698346"/>
                <a:ext cx="2076659" cy="6850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zh-CN" alt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329287-A0D7-A948-973F-8F5EDD86D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330" y="1698346"/>
                <a:ext cx="2076659" cy="685059"/>
              </a:xfrm>
              <a:prstGeom prst="rect">
                <a:avLst/>
              </a:prstGeom>
              <a:blipFill>
                <a:blip r:embed="rId4"/>
                <a:stretch>
                  <a:fillRect t="-25455" b="-10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866E2CB-E423-C549-9AC6-FBE47CFEB9DA}"/>
              </a:ext>
            </a:extLst>
          </p:cNvPr>
          <p:cNvSpPr txBox="1"/>
          <p:nvPr/>
        </p:nvSpPr>
        <p:spPr>
          <a:xfrm>
            <a:off x="5787023" y="1375180"/>
            <a:ext cx="2920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</a:rPr>
              <a:t>Number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of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appearances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of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a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word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in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a</a:t>
            </a:r>
            <a:r>
              <a:rPr lang="zh-CN" altLang="en-US" dirty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corpus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156823-AA89-7848-9497-F758D2E11247}"/>
              </a:ext>
            </a:extLst>
          </p:cNvPr>
          <p:cNvCxnSpPr>
            <a:cxnSpLocks/>
            <a:stCxn id="7" idx="1"/>
          </p:cNvCxnSpPr>
          <p:nvPr/>
        </p:nvCxnSpPr>
        <p:spPr bwMode="auto">
          <a:xfrm flipH="1">
            <a:off x="4358640" y="1698346"/>
            <a:ext cx="1428383" cy="120294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757EB0-CC7F-694C-A5E5-FE321A319C8E}"/>
                  </a:ext>
                </a:extLst>
              </p:cNvPr>
              <p:cNvSpPr txBox="1"/>
              <p:nvPr/>
            </p:nvSpPr>
            <p:spPr>
              <a:xfrm>
                <a:off x="1075117" y="3557294"/>
                <a:ext cx="35266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000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𝑤𝑜𝑟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𝑤𝑜𝑟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,…,</m:t>
                      </m:r>
                      <m:r>
                        <a:rPr lang="en-US" altLang="zh-CN" sz="2000" i="1" dirty="0" err="1">
                          <a:latin typeface="Cambria Math" panose="02040503050406030204" pitchFamily="18" charset="0"/>
                        </a:rPr>
                        <m:t>𝑤𝑜𝑟</m:t>
                      </m:r>
                      <m:sSub>
                        <m:sSubPr>
                          <m:ctrlPr>
                            <a:rPr lang="en-US" altLang="zh-CN" sz="2000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 err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000" i="1" dirty="0" err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757EB0-CC7F-694C-A5E5-FE321A319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117" y="3557294"/>
                <a:ext cx="3526606" cy="307777"/>
              </a:xfrm>
              <a:prstGeom prst="rect">
                <a:avLst/>
              </a:prstGeom>
              <a:blipFill>
                <a:blip r:embed="rId5"/>
                <a:stretch>
                  <a:fillRect l="-1079" r="-1799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2078B9D-B687-4B4C-BA28-74C3C5F273F3}"/>
                  </a:ext>
                </a:extLst>
              </p:cNvPr>
              <p:cNvSpPr txBox="1"/>
              <p:nvPr/>
            </p:nvSpPr>
            <p:spPr>
              <a:xfrm>
                <a:off x="5268766" y="3365431"/>
                <a:ext cx="3216330" cy="29081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∏"/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2000" i="1" dirty="0">
                          <a:latin typeface="Cambria Math" panose="02040503050406030204" pitchFamily="18" charset="0"/>
                        </a:rPr>
                        <m:t>               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∏"/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𝑤𝑜𝑟</m:t>
                              </m:r>
                              <m:sSub>
                                <m:sSubPr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2000" i="1" dirty="0">
                          <a:latin typeface="Cambria Math" panose="02040503050406030204" pitchFamily="18" charset="0"/>
                        </a:rPr>
                        <m:t>                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sup>
                          </m:sSubSup>
                        </m:e>
                      </m:nary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2078B9D-B687-4B4C-BA28-74C3C5F27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766" y="3365431"/>
                <a:ext cx="3216330" cy="2908104"/>
              </a:xfrm>
              <a:prstGeom prst="rect">
                <a:avLst/>
              </a:prstGeom>
              <a:blipFill>
                <a:blip r:embed="rId6"/>
                <a:stretch>
                  <a:fillRect l="-2362" t="-33913" r="-1575" b="-4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945793-1906-0543-8476-C6607B75F3E3}"/>
                  </a:ext>
                </a:extLst>
              </p:cNvPr>
              <p:cNvSpPr txBox="1"/>
              <p:nvPr/>
            </p:nvSpPr>
            <p:spPr>
              <a:xfrm>
                <a:off x="1075117" y="5170191"/>
                <a:ext cx="3424912" cy="354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𝑤𝑜𝑟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m:rPr>
                          <m:nor/>
                        </m:rPr>
                        <a:rPr lang="zh-CN" altLang="en-US" sz="2000" dirty="0"/>
                        <m:t> </m:t>
                      </m:r>
                      <m:r>
                        <m:rPr>
                          <m:nor/>
                        </m:rPr>
                        <a:rPr lang="en-US" altLang="zh-CN" sz="2000" dirty="0"/>
                        <m:t>(</m:t>
                      </m:r>
                      <m:r>
                        <m:rPr>
                          <m:nor/>
                        </m:rPr>
                        <a:rPr lang="en-US" altLang="zh-CN" sz="2000" dirty="0"/>
                        <m:t>if</m:t>
                      </m:r>
                      <m:r>
                        <m:rPr>
                          <m:nor/>
                        </m:rPr>
                        <a:rPr lang="zh-CN" altLang="en-US" sz="2000" dirty="0"/>
                        <m:t>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𝑤𝑜𝑟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m:rPr>
                          <m:nor/>
                        </m:rPr>
                        <a:rPr lang="en-US" altLang="zh-CN" sz="2000" dirty="0"/>
                        <m:t>)</m:t>
                      </m:r>
                    </m:oMath>
                  </m:oMathPara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945793-1906-0543-8476-C6607B75F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117" y="5170191"/>
                <a:ext cx="3424912" cy="354584"/>
              </a:xfrm>
              <a:prstGeom prst="rect">
                <a:avLst/>
              </a:prstGeom>
              <a:blipFill>
                <a:blip r:embed="rId7"/>
                <a:stretch>
                  <a:fillRect l="-1111" t="-17241" r="-2222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97046F8-E4A3-8343-937B-F32BF505F8E1}"/>
                  </a:ext>
                </a:extLst>
              </p:cNvPr>
              <p:cNvSpPr txBox="1"/>
              <p:nvPr/>
            </p:nvSpPr>
            <p:spPr>
              <a:xfrm>
                <a:off x="1075117" y="4410878"/>
                <a:ext cx="224612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zh-CN" alt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2000" i="1" dirty="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000" i="1" dirty="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zh-C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}</m:t>
                      </m:r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97046F8-E4A3-8343-937B-F32BF505F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117" y="4410878"/>
                <a:ext cx="2246128" cy="307777"/>
              </a:xfrm>
              <a:prstGeom prst="rect">
                <a:avLst/>
              </a:prstGeom>
              <a:blipFill>
                <a:blip r:embed="rId8"/>
                <a:stretch>
                  <a:fillRect l="-1685" t="-3846" r="-2809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6664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32D65-C409-E646-807A-F36F5C650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948" y="107360"/>
            <a:ext cx="8172400" cy="609600"/>
          </a:xfrm>
        </p:spPr>
        <p:txBody>
          <a:bodyPr/>
          <a:lstStyle/>
          <a:p>
            <a:r>
              <a:rPr lang="en-US" altLang="zh-CN" dirty="0"/>
              <a:t>Unigram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52533-7A3E-7248-AFB1-B15E2A2A2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M</a:t>
            </a:r>
            <a:r>
              <a:rPr lang="en-US" dirty="0"/>
              <a:t>aximum </a:t>
            </a:r>
            <a:r>
              <a:rPr lang="en-US" altLang="zh-CN" dirty="0"/>
              <a:t>L</a:t>
            </a:r>
            <a:r>
              <a:rPr lang="en-US" dirty="0"/>
              <a:t>ikelihood </a:t>
            </a:r>
            <a:r>
              <a:rPr lang="en-US" altLang="zh-CN" dirty="0"/>
              <a:t>E</a:t>
            </a:r>
            <a:r>
              <a:rPr lang="en-US" dirty="0"/>
              <a:t>stimation</a:t>
            </a:r>
          </a:p>
          <a:p>
            <a:pPr lvl="1"/>
            <a:endParaRPr lang="en-US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Solved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Lagrange</a:t>
            </a:r>
            <a:r>
              <a:rPr lang="zh-CN" altLang="en-US" dirty="0"/>
              <a:t> </a:t>
            </a:r>
            <a:r>
              <a:rPr lang="en-US" altLang="zh-CN" dirty="0"/>
              <a:t>multiplier</a:t>
            </a:r>
          </a:p>
          <a:p>
            <a:pPr lvl="1"/>
            <a:endParaRPr lang="en-US" altLang="zh-C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829186-021E-A14D-B29C-C671B3965253}"/>
              </a:ext>
            </a:extLst>
          </p:cNvPr>
          <p:cNvGrpSpPr/>
          <p:nvPr/>
        </p:nvGrpSpPr>
        <p:grpSpPr>
          <a:xfrm>
            <a:off x="3544601" y="2726115"/>
            <a:ext cx="2633093" cy="1555465"/>
            <a:chOff x="3533455" y="2828827"/>
            <a:chExt cx="2633093" cy="15554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4B15987-7E8F-5940-BB1F-C204159E767B}"/>
                    </a:ext>
                  </a:extLst>
                </p:cNvPr>
                <p:cNvSpPr txBox="1"/>
                <p:nvPr/>
              </p:nvSpPr>
              <p:spPr>
                <a:xfrm>
                  <a:off x="3533455" y="2828827"/>
                  <a:ext cx="2633093" cy="4026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arg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lim>
                                </m:limLow>
                              </m:fName>
                              <m:e>
                                <m:func>
                                  <m:func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e>
                            </m:func>
                          </m:e>
                        </m:fun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4B15987-7E8F-5940-BB1F-C204159E76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3455" y="2828827"/>
                  <a:ext cx="2633093" cy="402611"/>
                </a:xfrm>
                <a:prstGeom prst="rect">
                  <a:avLst/>
                </a:prstGeom>
                <a:blipFill>
                  <a:blip r:embed="rId2"/>
                  <a:stretch>
                    <a:fillRect l="-1442" r="-2885" b="-156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8D3F670-5155-294A-8DC0-2EC563F77628}"/>
                    </a:ext>
                  </a:extLst>
                </p:cNvPr>
                <p:cNvSpPr txBox="1"/>
                <p:nvPr/>
              </p:nvSpPr>
              <p:spPr>
                <a:xfrm>
                  <a:off x="3622428" y="3360294"/>
                  <a:ext cx="1931554" cy="102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2000" dirty="0" smtClean="0"/>
                          <m:t>s</m:t>
                        </m:r>
                        <m:r>
                          <m:rPr>
                            <m:nor/>
                          </m:rPr>
                          <a:rPr lang="en-US" altLang="zh-CN" sz="2000" dirty="0" smtClean="0"/>
                          <m:t>.</m:t>
                        </m:r>
                        <m:r>
                          <m:rPr>
                            <m:nor/>
                          </m:rPr>
                          <a:rPr lang="en-US" altLang="zh-CN" sz="2000" dirty="0" smtClean="0"/>
                          <m:t>t</m:t>
                        </m:r>
                        <m:r>
                          <m:rPr>
                            <m:nor/>
                          </m:rPr>
                          <a:rPr lang="en-US" altLang="zh-CN" sz="2000" dirty="0" smtClean="0"/>
                          <m:t>.</m:t>
                        </m:r>
                        <m:r>
                          <m:rPr>
                            <m:nor/>
                          </m:rPr>
                          <a:rPr lang="zh-CN" altLang="en-US" sz="2000" dirty="0" smtClean="0"/>
                          <m:t>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nary>
                      </m:oMath>
                    </m:oMathPara>
                  </a14:m>
                  <a:endParaRPr lang="en-US" altLang="zh-CN" sz="2000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8D3F670-5155-294A-8DC0-2EC563F776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2428" y="3360294"/>
                  <a:ext cx="1931554" cy="1023998"/>
                </a:xfrm>
                <a:prstGeom prst="rect">
                  <a:avLst/>
                </a:prstGeom>
                <a:blipFill>
                  <a:blip r:embed="rId3"/>
                  <a:stretch>
                    <a:fillRect l="-18301" t="-107407" b="-1209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919763B-595D-0444-8924-DAEB35971CC3}"/>
                  </a:ext>
                </a:extLst>
              </p:cNvPr>
              <p:cNvSpPr txBox="1"/>
              <p:nvPr/>
            </p:nvSpPr>
            <p:spPr>
              <a:xfrm>
                <a:off x="3373080" y="1201939"/>
                <a:ext cx="3071418" cy="102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 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CN" sz="2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919763B-595D-0444-8924-DAEB35971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080" y="1201939"/>
                <a:ext cx="3071418" cy="1023998"/>
              </a:xfrm>
              <a:prstGeom prst="rect">
                <a:avLst/>
              </a:prstGeom>
              <a:blipFill>
                <a:blip r:embed="rId4"/>
                <a:stretch>
                  <a:fillRect l="-2066" t="-107407" b="-1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9E376B6-3A2A-144F-8A3D-5253E4C69C31}"/>
                  </a:ext>
                </a:extLst>
              </p:cNvPr>
              <p:cNvSpPr txBox="1"/>
              <p:nvPr/>
            </p:nvSpPr>
            <p:spPr>
              <a:xfrm>
                <a:off x="2469242" y="4809526"/>
                <a:ext cx="4935197" cy="74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func>
                            </m:e>
                          </m:nary>
                          <m:r>
                            <m:rPr>
                              <m:nor/>
                            </m:rPr>
                            <a:rPr lang="en-US" altLang="zh-CN" sz="2000" dirty="0"/>
                            <m:t> (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nary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9E376B6-3A2A-144F-8A3D-5253E4C69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242" y="4809526"/>
                <a:ext cx="4935197" cy="746999"/>
              </a:xfrm>
              <a:prstGeom prst="rect">
                <a:avLst/>
              </a:prstGeom>
              <a:blipFill>
                <a:blip r:embed="rId5"/>
                <a:stretch>
                  <a:fillRect t="-145000" r="-1282" b="-19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6FB86D-32D1-764C-B37E-A986CBEFC868}"/>
                  </a:ext>
                </a:extLst>
              </p:cNvPr>
              <p:cNvSpPr txBox="1"/>
              <p:nvPr/>
            </p:nvSpPr>
            <p:spPr>
              <a:xfrm>
                <a:off x="3427280" y="5892463"/>
                <a:ext cx="1395767" cy="5333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6FB86D-32D1-764C-B37E-A986CBEFC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280" y="5892463"/>
                <a:ext cx="1395767" cy="533351"/>
              </a:xfrm>
              <a:prstGeom prst="rect">
                <a:avLst/>
              </a:prstGeom>
              <a:blipFill>
                <a:blip r:embed="rId6"/>
                <a:stretch>
                  <a:fillRect l="-2703" t="-39535" b="-1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4703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733E12-A0B9-43BF-A5C9-2C7C9977F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Information Retrieval</a:t>
            </a:r>
            <a:r>
              <a:rPr lang="zh-CN" altLang="en-US" dirty="0"/>
              <a:t>（</a:t>
            </a:r>
            <a:r>
              <a:rPr lang="en-US" altLang="zh-CN" dirty="0"/>
              <a:t>IR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26505C-B0DA-49D9-955C-2B6A9E2C6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Return the </a:t>
            </a:r>
            <a:r>
              <a:rPr lang="en-US" altLang="zh-CN" dirty="0">
                <a:solidFill>
                  <a:srgbClr val="FF0000"/>
                </a:solidFill>
              </a:rPr>
              <a:t>documents</a:t>
            </a:r>
            <a:r>
              <a:rPr lang="en-US" altLang="zh-CN" dirty="0"/>
              <a:t> relevant to the </a:t>
            </a:r>
            <a:r>
              <a:rPr lang="en-US" altLang="zh-CN" dirty="0">
                <a:solidFill>
                  <a:srgbClr val="FF0000"/>
                </a:solidFill>
              </a:rPr>
              <a:t>query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AF19C5-CD76-401D-B521-6317F075F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96" y="2254977"/>
            <a:ext cx="2378935" cy="7429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9AC6173-3EC2-4669-AAD4-BF13F3565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760" y="1444335"/>
            <a:ext cx="2782240" cy="31472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6AB29DA-AD71-41E4-B376-0691E40CC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88" y="4454491"/>
            <a:ext cx="3113372" cy="2192897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A53EB9C1-A34C-4E4B-A43D-8488D0F35E7E}"/>
              </a:ext>
            </a:extLst>
          </p:cNvPr>
          <p:cNvCxnSpPr>
            <a:stCxn id="5" idx="3"/>
            <a:endCxn id="6" idx="1"/>
          </p:cNvCxnSpPr>
          <p:nvPr/>
        </p:nvCxnSpPr>
        <p:spPr bwMode="auto">
          <a:xfrm>
            <a:off x="2957231" y="2626451"/>
            <a:ext cx="3404529" cy="391513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9B05D26E-25E1-41C6-88E8-8E1CECF6D053}"/>
              </a:ext>
            </a:extLst>
          </p:cNvPr>
          <p:cNvSpPr txBox="1"/>
          <p:nvPr/>
        </p:nvSpPr>
        <p:spPr>
          <a:xfrm>
            <a:off x="3291689" y="2314754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Query = “computer science”</a:t>
            </a:r>
            <a:endParaRPr lang="zh-CN" altLang="en-US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864353C-6C2E-42AA-83BC-E43C55F9A188}"/>
              </a:ext>
            </a:extLst>
          </p:cNvPr>
          <p:cNvCxnSpPr>
            <a:stCxn id="5" idx="2"/>
          </p:cNvCxnSpPr>
          <p:nvPr/>
        </p:nvCxnSpPr>
        <p:spPr bwMode="auto">
          <a:xfrm>
            <a:off x="1767764" y="2997925"/>
            <a:ext cx="581010" cy="1593667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42122E98-1B7C-479A-883A-F52401974E7C}"/>
              </a:ext>
            </a:extLst>
          </p:cNvPr>
          <p:cNvSpPr txBox="1"/>
          <p:nvPr/>
        </p:nvSpPr>
        <p:spPr>
          <a:xfrm>
            <a:off x="2092266" y="3760912"/>
            <a:ext cx="2863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Query=“China GDP 2019”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77496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n(d_i,w_j)$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54"/>
  <p:tag name="BOXHEIGHT" val="421"/>
  <p:tag name="BOXFONT" val="10"/>
  <p:tag name="BOXWRAP" val="False"/>
  <p:tag name="WORKAROUNDTRANSPARENCYBUG" val="False"/>
  <p:tag name="ALLOWFONTSUBSTITUTION" val="False"/>
  <p:tag name="BITMAPFORMAT" val="pngmono"/>
  <p:tag name="ORIGWIDTH" val="81"/>
  <p:tag name="PICTUREFILESIZE" val="560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&#10;\usepackage{amsmath}&#10;\pagestyle{empty}&#10;\begin{document}&#10;$${P}(z|d; \theta)$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4"/>
  <p:tag name="BOXHEIGHT" val="421"/>
  <p:tag name="BOXFONT" val="10"/>
  <p:tag name="BOXWRAP" val="False"/>
  <p:tag name="WORKAROUNDTRANSPARENCYBUG" val="False"/>
  <p:tag name="ALLOWFONTSUBSTITUTION" val="False"/>
  <p:tag name="BITMAPFORMAT" val="bmpmono"/>
  <p:tag name="ORIGWIDTH" val="37"/>
  <p:tag name="PICTUREFILESIZE" val="1470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amsmath}&#10;\renewcommand{\P}{{\bf P}}&#10;\begin{document}&#10;$$&#10;\hat P_{\text{\tiny LSA}}(w|d) =\sum_z P(w|z; \theta) P(z|d; \pi)&#10;$$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54"/>
  <p:tag name="BOXHEIGHT" val="421"/>
  <p:tag name="BOXFONT" val="10"/>
  <p:tag name="BOXWRAP" val="False"/>
  <p:tag name="WORKAROUNDTRANSPARENCYBUG" val="False"/>
  <p:tag name="ALLOWFONTSUBSTITUTION" val="False"/>
  <p:tag name="BITMAPFORMAT" val="png256"/>
  <p:tag name="ORIGWIDTH" val="151"/>
  <p:tag name="PICTUREFILESIZE" val="1317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&#10;\pagestyle{empty}&#10;\usepackage{color}&#10;\usepackage{amsmath}&#10;\renewcommand{\P}{{\bf P}}&#10;\begin{document}&#10;$$&#10;l(\theta,\pi; {\bf N}) = \sum_{d,w} n(d,w) \log (&#10;{\color{red} \sum_z P(w|z; \theta) P(z|d; \pi)}&#10;)&#10;$$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54"/>
  <p:tag name="BOXHEIGHT" val="421"/>
  <p:tag name="BOXFONT" val="10"/>
  <p:tag name="BOXWRAP" val="False"/>
  <p:tag name="WORKAROUNDTRANSPARENCYBUG" val="False"/>
  <p:tag name="ALLOWFONTSUBSTITUTION" val="False"/>
  <p:tag name="BITMAPFORMAT" val="png256"/>
  <p:tag name="ORIGWIDTH" val="217"/>
  <p:tag name="PICTUREFILESIZE" val="2063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color}&#10;\usepackage{amsmath}&#10;\renewcommand{\P}{{\bf P}}&#10;\begin{document}&#10;$$&#10;\hat P_{\text{\tiny LSA}}(w|d)&#10;$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4"/>
  <p:tag name="BOXHEIGHT" val="421"/>
  <p:tag name="BOXFONT" val="10"/>
  <p:tag name="BOXWRAP" val="False"/>
  <p:tag name="WORKAROUNDTRANSPARENCYBUG" val="False"/>
  <p:tag name="ALLOWFONTSUBSTITUTION" val="False"/>
  <p:tag name="BITMAPFORMAT" val="bmp256"/>
  <p:tag name="ORIGWIDTH" val="42"/>
  <p:tag name="PICTUREFILESIZE" val="15227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&#10;\pagestyle{empty}&#10;\usepackage{color}&#10;\usepackage{amsmath}&#10;\renewcommand{\P}{{\bf P}}&#10;\begin{document}&#10;$$&#10;(\hat\theta, \, \hat\pi)&#10;$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4"/>
  <p:tag name="BOXHEIGHT" val="421"/>
  <p:tag name="BOXFONT" val="10"/>
  <p:tag name="BOXWRAP" val="False"/>
  <p:tag name="WORKAROUNDTRANSPARENCYBUG" val="False"/>
  <p:tag name="ALLOWFONTSUBSTITUTION" val="False"/>
  <p:tag name="BITMAPFORMAT" val="bmp256"/>
  <p:tag name="ORIGWIDTH" val="24"/>
  <p:tag name="PICTUREFILESIZE" val="8747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&#10;\pagestyle{empty}&#10;\usepackage{color}&#10;\usepackage{amsmath}&#10;\renewcommand{\P}{{\bf P}}&#10;\begin{document}&#10;$$&#10;l(\theta,\pi;Q) = \sum_{\langle d,w,r \rangle} \sum_z &#10;{\color{red}Q_r(z)}&#10;\log &#10;\frac{&#10;   P(w|z; \theta) P(z|d; \pi)&#10;}{&#10;   {\color{red}Q_r(z)}&#10;}&#10;$$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54"/>
  <p:tag name="BOXHEIGHT" val="421"/>
  <p:tag name="BOXFONT" val="10"/>
  <p:tag name="BOXWRAP" val="False"/>
  <p:tag name="WORKAROUNDTRANSPARENCYBUG" val="False"/>
  <p:tag name="ALLOWFONTSUBSTITUTION" val="False"/>
  <p:tag name="BITMAPFORMAT" val="png256"/>
  <p:tag name="ORIGWIDTH" val="217"/>
  <p:tag name="PICTUREFILESIZE" val="2267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&#10;\pagestyle{empty}&#10;\usepackage{color}&#10;\usepackage{amsmath}&#10;\renewcommand{\P}{{\bf P}}&#10;\begin{document}&#10;\begin{align*}&#10;l(\theta,\pi) &amp; = \sum_{\langle d,w,r \rangle} &#10;\log \sum_z Q_r(z)&#10;\frac{P(w|z; \theta) P(z|d; \pi)&#10;}{Q_r(z)}&#10;\\&#10;&amp; \geq \sum_{\langle d,w,r \rangle} &#10;\sum_z Q_r(z) \log &#10;\frac{P(w|z; \theta) P(z|d; \pi)&#10;}{Q_r(z)} = l(\theta, \pi; Q)&#10;\end{align*}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54"/>
  <p:tag name="BOXHEIGHT" val="421"/>
  <p:tag name="BOXFONT" val="10"/>
  <p:tag name="BOXWRAP" val="False"/>
  <p:tag name="WORKAROUNDTRANSPARENCYBUG" val="False"/>
  <p:tag name="ALLOWFONTSUBSTITUTION" val="False"/>
  <p:tag name="BITMAPFORMAT" val="png256"/>
  <p:tag name="ORIGWIDTH" val="257"/>
  <p:tag name="PICTUREFILESIZE" val="4695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color}&#10;\usepackage{amsmath}&#10;\renewcommand{\P}{{\bf P}}&#10;\begin{document}&#10;$$&#10;{\color{blue} P(w|z; \theta)} \propto \sum_d n(d,w) {\color{red} P(z|d,w)}, \quad&#10;{\color{blue} P(z|d; \pi)} \propto \sum_w n(d,w) {\color{red} P(z|d,w)}&#10;$$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54"/>
  <p:tag name="BOXHEIGHT" val="421"/>
  <p:tag name="BOXFONT" val="10"/>
  <p:tag name="BOXWRAP" val="False"/>
  <p:tag name="WORKAROUNDTRANSPARENCYBUG" val="False"/>
  <p:tag name="ALLOWFONTSUBSTITUTION" val="False"/>
  <p:tag name="BITMAPFORMAT" val="png256"/>
  <p:tag name="ORIGWIDTH" val="294"/>
  <p:tag name="PICTUREFILESIZE" val="2202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&#10;\usepackage{amsmath}&#10;\pagestyle{empty}&#10;\renewcommand{\P}{{\bf P}}&#10;\usepackage{color}&#10;\begin{document}&#10;$$&#10;{\color{red}P(z|d,w)} &#10;= &#10;\frac{\color{blue}P(z|d; \pi) P(w|z; \theta)}{&#10;\sum_{z'} \color{blue} P(z'|d; \pi) P(w|z'; \theta)}&#10;$$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54"/>
  <p:tag name="BOXHEIGHT" val="421"/>
  <p:tag name="BOXFONT" val="10"/>
  <p:tag name="BOXWRAP" val="False"/>
  <p:tag name="WORKAROUNDTRANSPARENCYBUG" val="False"/>
  <p:tag name="ALLOWFONTSUBSTITUTION" val="False"/>
  <p:tag name="BITMAPFORMAT" val="png256"/>
  <p:tag name="ORIGWIDTH" val="160"/>
  <p:tag name="PICTUREFILESIZE" val="1947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&#10;\usepackage{color}&#10;\usepackage{amsmath}&#10;\usepackage{amsfonts}&#10;\newcommand{\RR}{\mathbb R}&#10;\pagestyle{empty}&#10;\begin{document}&#10;\begin{align*}&#10;{\bf A} =&#10;\end{align*}&#10;\end{document}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54"/>
  <p:tag name="BOXHEIGHT" val="421"/>
  <p:tag name="BOXFONT" val="10"/>
  <p:tag name="BOXWRAP" val="True"/>
  <p:tag name="WORKAROUNDTRANSPARENCYBUG" val="False"/>
  <p:tag name="ALLOWFONTSUBSTITUTION" val="False"/>
  <p:tag name="BITMAPFORMAT" val="png256"/>
  <p:tag name="ORIGWIDTH" val="19"/>
  <p:tag name="PICTUREFILESIZE" val="165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begin{document}&#10;\begin{eqnarray*}&#10;{\color{red} R_d} \in \{0,1\}&amp; : &amp; \mbox{relevance of document $d$}&#10;\\&#10;{\color{red} q} \subseteq \Sigma &amp; : &amp; \mbox{query, set of words}&#10;\end{eqnarray*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4"/>
  <p:tag name="BOXHEIGHT" val="421"/>
  <p:tag name="BOXFONT" val="10"/>
  <p:tag name="BOXWRAP" val="False"/>
  <p:tag name="WORKAROUNDTRANSPARENCYBUG" val="False"/>
  <p:tag name="ALLOWFONTSUBSTITUTION" val="False"/>
  <p:tag name="BITMAPFORMAT" val="bmp256"/>
  <p:tag name="ORIGWIDTH" val="395"/>
  <p:tag name="PICTUREFILESIZE" val="559747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begin{document}&#10;\begin{eqnarray*}&#10;P(R_d=1|q)= \frac{P(q| R_d=1) \cdot P(R_d=1)}{P(q)}&#10;\end{eqnarray*}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54"/>
  <p:tag name="BOXHEIGHT" val="421"/>
  <p:tag name="BOXFONT" val="10"/>
  <p:tag name="BOXWRAP" val="False"/>
  <p:tag name="WORKAROUNDTRANSPARENCYBUG" val="False"/>
  <p:tag name="ALLOWFONTSUBSTITUTION" val="False"/>
  <p:tag name="BITMAPFORMAT" val="png256"/>
  <p:tag name="ORIGWIDTH" val="392"/>
  <p:tag name="PICTUREFILESIZE" val="3686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begin{document}&#10;\begin{eqnarray*}&#10;P(R_d=1|q)\propto P(q| R_d=1) \; P(R_d=1)&#10;\end{eqnarray*}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54"/>
  <p:tag name="BOXHEIGHT" val="421"/>
  <p:tag name="BOXFONT" val="10"/>
  <p:tag name="BOXWRAP" val="False"/>
  <p:tag name="WORKAROUNDTRANSPARENCYBUG" val="False"/>
  <p:tag name="ALLOWFONTSUBSTITUTION" val="False"/>
  <p:tag name="BITMAPFORMAT" val="png256"/>
  <p:tag name="ORIGWIDTH" val="377"/>
  <p:tag name="PICTUREFILESIZE" val="2797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color}&#10;\begin{document}&#10;\begin{eqnarray*}&#10;{\color{red}&#10;P(q| R_d=1)&#10;}&#10;\end{eqnarray*}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54"/>
  <p:tag name="BOXHEIGHT" val="421"/>
  <p:tag name="BOXFONT" val="10"/>
  <p:tag name="BOXWRAP" val="False"/>
  <p:tag name="WORKAROUNDTRANSPARENCYBUG" val="False"/>
  <p:tag name="ALLOWFONTSUBSTITUTION" val="False"/>
  <p:tag name="BITMAPFORMAT" val="png256"/>
  <p:tag name="ORIGWIDTH" val="119"/>
  <p:tag name="PICTUREFILESIZE" val="1034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amsmath}&#10;\usepackage{color}&#10;\begin{document}&#10;$$&#10;P(w|d_i)&#10;$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4"/>
  <p:tag name="BOXHEIGHT" val="421"/>
  <p:tag name="BOXFONT" val="10"/>
  <p:tag name="BOXWRAP" val="False"/>
  <p:tag name="WORKAROUNDTRANSPARENCYBUG" val="False"/>
  <p:tag name="ALLOWFONTSUBSTITUTION" val="False"/>
  <p:tag name="BITMAPFORMAT" val="png256"/>
  <p:tag name="ORIGWIDTH" val="34"/>
  <p:tag name="PICTUREFILESIZE" val="348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&#10;\pagestyle{empty}&#10;\usepackage{amsmath}&#10;\begin{document}&#10;$$d_i$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4"/>
  <p:tag name="BOXHEIGHT" val="421"/>
  <p:tag name="BOXFONT" val="10"/>
  <p:tag name="BOXWRAP" val="False"/>
  <p:tag name="WORKAROUNDTRANSPARENCYBUG" val="False"/>
  <p:tag name="ALLOWFONTSUBSTITUTION" val="False"/>
  <p:tag name="BITMAPFORMAT" val="pngmono"/>
  <p:tag name="ORIGWIDTH" val="8"/>
  <p:tag name="PICTUREFILESIZE" val="63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&#10;\usepackage{amsmath}&#10;\pagestyle{empty}&#10;\begin{document}&#10;$${P}(w|z; \pi)$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4"/>
  <p:tag name="BOXHEIGHT" val="421"/>
  <p:tag name="BOXFONT" val="10"/>
  <p:tag name="BOXWRAP" val="False"/>
  <p:tag name="WORKAROUNDTRANSPARENCYBUG" val="False"/>
  <p:tag name="ALLOWFONTSUBSTITUTION" val="False"/>
  <p:tag name="BITMAPFORMAT" val="bmpmono"/>
  <p:tag name="ORIGWIDTH" val="41"/>
  <p:tag name="PICTUREFILESIZE" val="16166"/>
</p:tagLst>
</file>

<file path=ppt/theme/theme1.xml><?xml version="1.0" encoding="utf-8"?>
<a:theme xmlns:a="http://schemas.openxmlformats.org/drawingml/2006/main" name="Capsules">
  <a:themeElements>
    <a:clrScheme name="Capsules 2">
      <a:dk1>
        <a:srgbClr val="003366"/>
      </a:dk1>
      <a:lt1>
        <a:srgbClr val="FFFFFF"/>
      </a:lt1>
      <a:dk2>
        <a:srgbClr val="006666"/>
      </a:dk2>
      <a:lt2>
        <a:srgbClr val="003366"/>
      </a:lt2>
      <a:accent1>
        <a:srgbClr val="99CC99"/>
      </a:accent1>
      <a:accent2>
        <a:srgbClr val="33CCCC"/>
      </a:accent2>
      <a:accent3>
        <a:srgbClr val="FFFFFF"/>
      </a:accent3>
      <a:accent4>
        <a:srgbClr val="002A56"/>
      </a:accent4>
      <a:accent5>
        <a:srgbClr val="CAE2CA"/>
      </a:accent5>
      <a:accent6>
        <a:srgbClr val="2DB9B9"/>
      </a:accent6>
      <a:hlink>
        <a:srgbClr val="666699"/>
      </a:hlink>
      <a:folHlink>
        <a:srgbClr val="CC99FF"/>
      </a:folHlink>
    </a:clrScheme>
    <a:fontScheme name="自定义 5">
      <a:majorFont>
        <a:latin typeface="Palatino Linotype"/>
        <a:ea typeface="黑体"/>
        <a:cs typeface=""/>
      </a:majorFont>
      <a:minorFont>
        <a:latin typeface="Palatino Linotype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32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32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</a:defRPr>
        </a:defPPr>
      </a:lstStyle>
    </a:lnDef>
  </a:objectDefaults>
  <a:extraClrSchemeLst>
    <a:extraClrScheme>
      <a:clrScheme name="Capsules 1">
        <a:dk1>
          <a:srgbClr val="000066"/>
        </a:dk1>
        <a:lt1>
          <a:srgbClr val="FFFFEB"/>
        </a:lt1>
        <a:dk2>
          <a:srgbClr val="336699"/>
        </a:dk2>
        <a:lt2>
          <a:srgbClr val="FFFFEB"/>
        </a:lt2>
        <a:accent1>
          <a:srgbClr val="666699"/>
        </a:accent1>
        <a:accent2>
          <a:srgbClr val="99CCFF"/>
        </a:accent2>
        <a:accent3>
          <a:srgbClr val="ADB8CA"/>
        </a:accent3>
        <a:accent4>
          <a:srgbClr val="DADAC9"/>
        </a:accent4>
        <a:accent5>
          <a:srgbClr val="B8B8CA"/>
        </a:accent5>
        <a:accent6>
          <a:srgbClr val="8AB9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2">
        <a:dk1>
          <a:srgbClr val="003366"/>
        </a:dk1>
        <a:lt1>
          <a:srgbClr val="FFFFFF"/>
        </a:lt1>
        <a:dk2>
          <a:srgbClr val="006666"/>
        </a:dk2>
        <a:lt2>
          <a:srgbClr val="003366"/>
        </a:lt2>
        <a:accent1>
          <a:srgbClr val="99CC99"/>
        </a:accent1>
        <a:accent2>
          <a:srgbClr val="33CCCC"/>
        </a:accent2>
        <a:accent3>
          <a:srgbClr val="FFFFFF"/>
        </a:accent3>
        <a:accent4>
          <a:srgbClr val="002A56"/>
        </a:accent4>
        <a:accent5>
          <a:srgbClr val="CAE2CA"/>
        </a:accent5>
        <a:accent6>
          <a:srgbClr val="2DB9B9"/>
        </a:accent6>
        <a:hlink>
          <a:srgbClr val="666699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C0C0C0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737373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33CC"/>
        </a:lt2>
        <a:accent1>
          <a:srgbClr val="FFCC66"/>
        </a:accent1>
        <a:accent2>
          <a:srgbClr val="33CC33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B92D"/>
        </a:accent6>
        <a:hlink>
          <a:srgbClr val="9900CC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01_Intro_DM</Template>
  <TotalTime>16464</TotalTime>
  <Words>1294</Words>
  <Application>Microsoft Office PowerPoint</Application>
  <PresentationFormat>全屏显示(4:3)</PresentationFormat>
  <Paragraphs>304</Paragraphs>
  <Slides>29</Slides>
  <Notes>11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6" baseType="lpstr">
      <vt:lpstr>Arial Unicode MS</vt:lpstr>
      <vt:lpstr>Helvetica-Narrow</vt:lpstr>
      <vt:lpstr>宋体</vt:lpstr>
      <vt:lpstr>黑体</vt:lpstr>
      <vt:lpstr>Arial</vt:lpstr>
      <vt:lpstr>Calibri</vt:lpstr>
      <vt:lpstr>Cambria Math</vt:lpstr>
      <vt:lpstr>Helvetica</vt:lpstr>
      <vt:lpstr>Palatino Linotype</vt:lpstr>
      <vt:lpstr>Symbol</vt:lpstr>
      <vt:lpstr>Times</vt:lpstr>
      <vt:lpstr>Times New Roman</vt:lpstr>
      <vt:lpstr>Trebuchet MS</vt:lpstr>
      <vt:lpstr>Wingdings</vt:lpstr>
      <vt:lpstr>Capsules</vt:lpstr>
      <vt:lpstr>公式</vt:lpstr>
      <vt:lpstr>Equation</vt:lpstr>
      <vt:lpstr>So Far…</vt:lpstr>
      <vt:lpstr>Topic Modeling</vt:lpstr>
      <vt:lpstr>Topic Modeling</vt:lpstr>
      <vt:lpstr>Bag-of-Words (BOW)</vt:lpstr>
      <vt:lpstr>Document Generation</vt:lpstr>
      <vt:lpstr>Unigram Model</vt:lpstr>
      <vt:lpstr>Unigram Model</vt:lpstr>
      <vt:lpstr>Unigram Model</vt:lpstr>
      <vt:lpstr>Information Retrieval（IR）</vt:lpstr>
      <vt:lpstr>Salton’s Vector Space Model (Prior to 1988)</vt:lpstr>
      <vt:lpstr>Query</vt:lpstr>
      <vt:lpstr>Document-Term Matrix</vt:lpstr>
      <vt:lpstr>A 100 Millionths of a Typical  Document-Term Matrix</vt:lpstr>
      <vt:lpstr>Robust Information Retrieval — Beyond Keyword-based Search</vt:lpstr>
      <vt:lpstr>The lost meaning of words</vt:lpstr>
      <vt:lpstr>Language Model Paradigm in IR</vt:lpstr>
      <vt:lpstr>Language Model Paradigm</vt:lpstr>
      <vt:lpstr>Language Model Paradigm</vt:lpstr>
      <vt:lpstr>Query Likelihood</vt:lpstr>
      <vt:lpstr>PowerPoint 演示文稿</vt:lpstr>
      <vt:lpstr>Estimation Problem</vt:lpstr>
      <vt:lpstr>PowerPoint 演示文稿</vt:lpstr>
      <vt:lpstr>Probabilistic Latent Semantic Analysis</vt:lpstr>
      <vt:lpstr>pLSA – Latent Variable Model</vt:lpstr>
      <vt:lpstr>pLSA via Likelihood Maximization</vt:lpstr>
      <vt:lpstr>EM Algorithm: Derivation</vt:lpstr>
      <vt:lpstr>Expectation Maximization Algorithm</vt:lpstr>
      <vt:lpstr>PowerPoint 演示文稿</vt:lpstr>
      <vt:lpstr>Variations of pLSA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Artificial Intelligence</dc:title>
  <dc:creator>dcai</dc:creator>
  <cp:lastModifiedBy>Deng Cai</cp:lastModifiedBy>
  <cp:revision>611</cp:revision>
  <dcterms:created xsi:type="dcterms:W3CDTF">2010-09-01T11:19:15Z</dcterms:created>
  <dcterms:modified xsi:type="dcterms:W3CDTF">2020-09-21T12:12:17Z</dcterms:modified>
</cp:coreProperties>
</file>